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56"/>
  </p:notesMasterIdLst>
  <p:handoutMasterIdLst>
    <p:handoutMasterId r:id="rId57"/>
  </p:handoutMasterIdLst>
  <p:sldIdLst>
    <p:sldId id="536" r:id="rId3"/>
    <p:sldId id="572" r:id="rId4"/>
    <p:sldId id="571" r:id="rId5"/>
    <p:sldId id="425" r:id="rId6"/>
    <p:sldId id="438" r:id="rId7"/>
    <p:sldId id="555" r:id="rId8"/>
    <p:sldId id="559" r:id="rId9"/>
    <p:sldId id="556" r:id="rId10"/>
    <p:sldId id="560" r:id="rId11"/>
    <p:sldId id="568" r:id="rId12"/>
    <p:sldId id="591" r:id="rId13"/>
    <p:sldId id="562" r:id="rId14"/>
    <p:sldId id="375" r:id="rId15"/>
    <p:sldId id="557" r:id="rId16"/>
    <p:sldId id="372" r:id="rId17"/>
    <p:sldId id="430" r:id="rId18"/>
    <p:sldId id="445" r:id="rId19"/>
    <p:sldId id="574" r:id="rId20"/>
    <p:sldId id="576" r:id="rId21"/>
    <p:sldId id="527" r:id="rId22"/>
    <p:sldId id="531" r:id="rId23"/>
    <p:sldId id="551" r:id="rId24"/>
    <p:sldId id="532" r:id="rId25"/>
    <p:sldId id="578" r:id="rId26"/>
    <p:sldId id="579" r:id="rId27"/>
    <p:sldId id="577" r:id="rId28"/>
    <p:sldId id="584" r:id="rId29"/>
    <p:sldId id="586" r:id="rId30"/>
    <p:sldId id="587" r:id="rId31"/>
    <p:sldId id="588" r:id="rId32"/>
    <p:sldId id="592" r:id="rId33"/>
    <p:sldId id="593" r:id="rId34"/>
    <p:sldId id="594" r:id="rId35"/>
    <p:sldId id="558" r:id="rId36"/>
    <p:sldId id="449" r:id="rId37"/>
    <p:sldId id="590" r:id="rId38"/>
    <p:sldId id="582" r:id="rId39"/>
    <p:sldId id="553" r:id="rId40"/>
    <p:sldId id="549" r:id="rId41"/>
    <p:sldId id="563" r:id="rId42"/>
    <p:sldId id="564" r:id="rId43"/>
    <p:sldId id="561" r:id="rId44"/>
    <p:sldId id="565" r:id="rId45"/>
    <p:sldId id="566" r:id="rId46"/>
    <p:sldId id="573" r:id="rId47"/>
    <p:sldId id="570" r:id="rId48"/>
    <p:sldId id="575" r:id="rId49"/>
    <p:sldId id="442" r:id="rId50"/>
    <p:sldId id="581" r:id="rId51"/>
    <p:sldId id="580" r:id="rId52"/>
    <p:sldId id="448" r:id="rId53"/>
    <p:sldId id="547" r:id="rId54"/>
    <p:sldId id="463" r:id="rId55"/>
  </p:sldIdLst>
  <p:sldSz cx="13439775" cy="7559675"/>
  <p:notesSz cx="7104063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423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ian Schilling" initials="CS" lastIdx="1" clrIdx="0">
    <p:extLst>
      <p:ext uri="{19B8F6BF-5375-455C-9EA6-DF929625EA0E}">
        <p15:presenceInfo xmlns:p15="http://schemas.microsoft.com/office/powerpoint/2012/main" userId="S::phys1038@ox.ac.uk::b5811978-0220-4a79-bc22-af0bb4240dc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9D25"/>
    <a:srgbClr val="3D9032"/>
    <a:srgbClr val="65FFAB"/>
    <a:srgbClr val="FFFF66"/>
    <a:srgbClr val="0000FF"/>
    <a:srgbClr val="7979FF"/>
    <a:srgbClr val="FF69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79" autoAdjust="0"/>
    <p:restoredTop sz="94671" autoAdjust="0"/>
  </p:normalViewPr>
  <p:slideViewPr>
    <p:cSldViewPr>
      <p:cViewPr varScale="1">
        <p:scale>
          <a:sx n="63" d="100"/>
          <a:sy n="63" d="100"/>
        </p:scale>
        <p:origin x="392" y="64"/>
      </p:cViewPr>
      <p:guideLst>
        <p:guide orient="horz" pos="2381"/>
        <p:guide pos="4233"/>
      </p:guideLst>
    </p:cSldViewPr>
  </p:slideViewPr>
  <p:outlineViewPr>
    <p:cViewPr>
      <p:scale>
        <a:sx n="33" d="100"/>
        <a:sy n="33" d="100"/>
      </p:scale>
      <p:origin x="0" y="43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commentAuthors" Target="commentAuthors.xml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082961" cy="511393"/>
          </a:xfrm>
          <a:prstGeom prst="rect">
            <a:avLst/>
          </a:prstGeom>
          <a:noFill/>
          <a:ln>
            <a:noFill/>
          </a:ln>
        </p:spPr>
        <p:txBody>
          <a:bodyPr vert="horz" wrap="square" lIns="85495" tIns="42743" rIns="85495" bIns="42743" anchor="t" anchorCtr="0" compatLnSpc="0"/>
          <a:lstStyle/>
          <a:p>
            <a:pPr defTabSz="868589" hangingPunct="0"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300">
              <a:solidFill>
                <a:srgbClr val="000000"/>
              </a:solidFill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Datumsplatzhalter 2"/>
          <p:cNvSpPr txBox="1">
            <a:spLocks noGrp="1"/>
          </p:cNvSpPr>
          <p:nvPr>
            <p:ph type="dt" sz="quarter" idx="1"/>
          </p:nvPr>
        </p:nvSpPr>
        <p:spPr>
          <a:xfrm>
            <a:off x="4021075" y="0"/>
            <a:ext cx="3082961" cy="511393"/>
          </a:xfrm>
          <a:prstGeom prst="rect">
            <a:avLst/>
          </a:prstGeom>
          <a:noFill/>
          <a:ln>
            <a:noFill/>
          </a:ln>
        </p:spPr>
        <p:txBody>
          <a:bodyPr vert="horz" wrap="square" lIns="85495" tIns="42743" rIns="85495" bIns="42743" anchor="t" anchorCtr="0" compatLnSpc="0"/>
          <a:lstStyle/>
          <a:p>
            <a:pPr algn="r" defTabSz="868589" hangingPunct="0"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300">
              <a:solidFill>
                <a:srgbClr val="000000"/>
              </a:solidFill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Fußzeilenplatzhalter 3"/>
          <p:cNvSpPr txBox="1">
            <a:spLocks noGrp="1"/>
          </p:cNvSpPr>
          <p:nvPr>
            <p:ph type="ftr" sz="quarter" idx="2"/>
          </p:nvPr>
        </p:nvSpPr>
        <p:spPr>
          <a:xfrm>
            <a:off x="0" y="9723054"/>
            <a:ext cx="3082961" cy="511393"/>
          </a:xfrm>
          <a:prstGeom prst="rect">
            <a:avLst/>
          </a:prstGeom>
          <a:noFill/>
          <a:ln>
            <a:noFill/>
          </a:ln>
        </p:spPr>
        <p:txBody>
          <a:bodyPr vert="horz" wrap="square" lIns="85495" tIns="42743" rIns="85495" bIns="42743" anchor="b" anchorCtr="0" compatLnSpc="0"/>
          <a:lstStyle/>
          <a:p>
            <a:pPr defTabSz="868589" hangingPunct="0"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300">
              <a:solidFill>
                <a:srgbClr val="000000"/>
              </a:solidFill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5" name="Foliennummernplatzhalter 4"/>
          <p:cNvSpPr txBox="1">
            <a:spLocks noGrp="1"/>
          </p:cNvSpPr>
          <p:nvPr>
            <p:ph type="sldNum" sz="quarter" idx="3"/>
          </p:nvPr>
        </p:nvSpPr>
        <p:spPr>
          <a:xfrm>
            <a:off x="4021075" y="9723054"/>
            <a:ext cx="3082961" cy="511393"/>
          </a:xfrm>
          <a:prstGeom prst="rect">
            <a:avLst/>
          </a:prstGeom>
          <a:noFill/>
          <a:ln>
            <a:noFill/>
          </a:ln>
        </p:spPr>
        <p:txBody>
          <a:bodyPr vert="horz" wrap="square" lIns="85495" tIns="42743" rIns="85495" bIns="42743" anchor="b" anchorCtr="0" compatLnSpc="0"/>
          <a:lstStyle/>
          <a:p>
            <a:pPr algn="r" defTabSz="868589" hangingPunct="0"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BA5809C-1117-45FD-B81F-AE9B701E8D44}" type="slidenum">
              <a:pPr algn="r" defTabSz="868589" hangingPunct="0">
                <a:defRPr sz="14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de-DE" sz="1300">
              <a:solidFill>
                <a:srgbClr val="000000"/>
              </a:solidFill>
              <a:latin typeface="Arial" pitchFamily="18"/>
              <a:ea typeface="Lucida Sans Unicode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2860829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77875"/>
            <a:ext cx="6819900" cy="3836988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3"/>
          </p:nvPr>
        </p:nvSpPr>
        <p:spPr>
          <a:xfrm>
            <a:off x="710435" y="4861356"/>
            <a:ext cx="5683156" cy="46053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endParaRPr lang="de-DE"/>
          </a:p>
        </p:txBody>
      </p:sp>
      <p:sp>
        <p:nvSpPr>
          <p:cNvPr id="4" name="Kopfzeilenplatzhalter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082961" cy="51139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defTabSz="868589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3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de-DE"/>
          </a:p>
        </p:txBody>
      </p:sp>
      <p:sp>
        <p:nvSpPr>
          <p:cNvPr id="5" name="Datumsplatzhalter 4"/>
          <p:cNvSpPr txBox="1">
            <a:spLocks noGrp="1"/>
          </p:cNvSpPr>
          <p:nvPr>
            <p:ph type="dt" idx="1"/>
          </p:nvPr>
        </p:nvSpPr>
        <p:spPr>
          <a:xfrm>
            <a:off x="4021075" y="0"/>
            <a:ext cx="3082961" cy="51139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r" defTabSz="868589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3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de-DE"/>
          </a:p>
        </p:txBody>
      </p:sp>
      <p:sp>
        <p:nvSpPr>
          <p:cNvPr id="6" name="Fußzeilenplatzhalter 5"/>
          <p:cNvSpPr txBox="1">
            <a:spLocks noGrp="1"/>
          </p:cNvSpPr>
          <p:nvPr>
            <p:ph type="ftr" sz="quarter" idx="4"/>
          </p:nvPr>
        </p:nvSpPr>
        <p:spPr>
          <a:xfrm>
            <a:off x="0" y="9723054"/>
            <a:ext cx="3082961" cy="51139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l" defTabSz="868589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3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de-DE"/>
          </a:p>
        </p:txBody>
      </p:sp>
      <p:sp>
        <p:nvSpPr>
          <p:cNvPr id="7" name="Foliennummernplatzhalter 6"/>
          <p:cNvSpPr txBox="1">
            <a:spLocks noGrp="1"/>
          </p:cNvSpPr>
          <p:nvPr>
            <p:ph type="sldNum" sz="quarter" idx="5"/>
          </p:nvPr>
        </p:nvSpPr>
        <p:spPr>
          <a:xfrm>
            <a:off x="4021075" y="9723054"/>
            <a:ext cx="3082961" cy="51139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r" defTabSz="868589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3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2B74E73D-5BCF-4B98-93D9-8BAC3ACCE29A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6790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5999" marR="0" lvl="0" indent="-215999" defTabSz="914400" rtl="0" fontAlgn="auto" hangingPunct="0">
      <a:lnSpc>
        <a:spcPct val="100000"/>
      </a:lnSpc>
      <a:spcBef>
        <a:spcPts val="0"/>
      </a:spcBef>
      <a:spcAft>
        <a:spcPts val="0"/>
      </a:spcAft>
      <a:buNone/>
      <a:tabLst/>
      <a:defRPr lang="de-DE" sz="2000" b="0" i="0" u="none" strike="noStrike" kern="1200" cap="none" spc="0" baseline="0">
        <a:solidFill>
          <a:srgbClr val="000000"/>
        </a:solidFill>
        <a:uFillTx/>
        <a:latin typeface="Arial" pitchFamily="18"/>
        <a:cs typeface="Tahoma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77875"/>
            <a:ext cx="6819900" cy="3836988"/>
          </a:xfrm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 txBox="1"/>
          <p:nvPr/>
        </p:nvSpPr>
        <p:spPr>
          <a:xfrm>
            <a:off x="4021075" y="9723054"/>
            <a:ext cx="3082961" cy="51139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68589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84D2162-0B29-4ADE-AC05-7440C351DF9A}" type="slidenum">
              <a:pPr algn="r" defTabSz="868589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</a:t>
            </a:fld>
            <a:endParaRPr lang="de-DE" sz="1300">
              <a:solidFill>
                <a:srgbClr val="0000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1387798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77875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2B74E73D-5BCF-4B98-93D9-8BAC3ACCE29A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55884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77875"/>
            <a:ext cx="6819900" cy="383698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710435" y="4861356"/>
            <a:ext cx="5683156" cy="4519158"/>
          </a:xfrm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774513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77875"/>
            <a:ext cx="6819900" cy="383698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710435" y="4861356"/>
            <a:ext cx="5683156" cy="4519158"/>
          </a:xfrm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47815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77875"/>
            <a:ext cx="6819900" cy="383698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710435" y="4861356"/>
            <a:ext cx="5683156" cy="4519158"/>
          </a:xfrm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651933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77875"/>
            <a:ext cx="6819900" cy="383698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710435" y="4861356"/>
            <a:ext cx="5683156" cy="4519158"/>
          </a:xfrm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879674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77875"/>
            <a:ext cx="6819900" cy="383698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710435" y="4861356"/>
            <a:ext cx="5683156" cy="4519158"/>
          </a:xfrm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487828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77875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2B74E73D-5BCF-4B98-93D9-8BAC3ACCE29A}" type="slidenum">
              <a:rPr lang="de-DE" smtClean="0"/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0754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2B74E73D-5BCF-4B98-93D9-8BAC3ACCE29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5518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77875"/>
            <a:ext cx="6819900" cy="383698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710435" y="4861356"/>
            <a:ext cx="5683156" cy="4519158"/>
          </a:xfrm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43888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77875"/>
            <a:ext cx="6819900" cy="383698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710435" y="4861356"/>
            <a:ext cx="5683156" cy="4519158"/>
          </a:xfrm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88607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77875"/>
            <a:ext cx="6819900" cy="383698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710435" y="4861356"/>
            <a:ext cx="5683156" cy="4519158"/>
          </a:xfrm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29477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77875"/>
            <a:ext cx="6819900" cy="383698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710435" y="4861356"/>
            <a:ext cx="5683156" cy="4519158"/>
          </a:xfrm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95545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F2AB9-627C-8F64-4DC7-D99830341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C6164B9-5F03-4592-016D-AE78260D6B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288" y="777875"/>
            <a:ext cx="6819900" cy="383698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0D99202-4CA8-5ECA-41E1-6E8FEB83C4C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10435" y="4861356"/>
            <a:ext cx="5683156" cy="4519158"/>
          </a:xfrm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21779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77875"/>
            <a:ext cx="6819900" cy="3836988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710435" y="4861356"/>
            <a:ext cx="5683156" cy="4519158"/>
          </a:xfrm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81878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77875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2B74E73D-5BCF-4B98-93D9-8BAC3ACCE29A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5435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>
          <a:xfrm>
            <a:off x="1007456" y="2347914"/>
            <a:ext cx="11424870" cy="16208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 txBox="1">
            <a:spLocks noGrp="1"/>
          </p:cNvSpPr>
          <p:nvPr>
            <p:ph type="subTitle" idx="1"/>
          </p:nvPr>
        </p:nvSpPr>
        <p:spPr>
          <a:xfrm>
            <a:off x="2017019" y="4283077"/>
            <a:ext cx="9407837" cy="1931990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4788FF2-111B-4F7F-8CD0-56D60E7800A8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0639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91DB3DB-CA75-47BA-B21E-8897A5A0B0EB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6821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 txBox="1">
            <a:spLocks noGrp="1"/>
          </p:cNvSpPr>
          <p:nvPr>
            <p:ph type="title" orient="vert"/>
          </p:nvPr>
        </p:nvSpPr>
        <p:spPr>
          <a:xfrm>
            <a:off x="9744372" y="301623"/>
            <a:ext cx="3022366" cy="6456358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 txBox="1">
            <a:spLocks noGrp="1"/>
          </p:cNvSpPr>
          <p:nvPr>
            <p:ph type="body" orient="vert" idx="1"/>
          </p:nvPr>
        </p:nvSpPr>
        <p:spPr>
          <a:xfrm>
            <a:off x="670934" y="301623"/>
            <a:ext cx="8870248" cy="645635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5845F67-9241-4307-AE60-BF8B52BFF743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8872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627333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074FA-975D-C241-50C4-7B115CA62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014706-CF55-7982-E7FD-E5B8D5178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9223BA-D426-E3EE-B036-0DF0AD573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CCF341-BF9A-611F-2B8A-06EE122D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B071FDF-BDAF-4020-820D-DBFEFBF445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00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D3112-1328-61BA-762A-917423F190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9575" y="1236663"/>
            <a:ext cx="1008062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B7538-E5B3-65B9-BA3B-F9F6F04BDE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9575" y="3970338"/>
            <a:ext cx="1008062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9E5D0-CD3F-1475-5CC8-A84D38123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723ACE-699F-3F29-8977-82C741B53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75167E-A6E3-D886-FC0A-3F9DBBB28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85371-894C-4CD4-B32E-630AC6AA22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20644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6F724-547E-7D39-9570-C75333B1A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7F384-F003-6107-1B77-3420385DB7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5E737-8968-636D-D7A8-05DBF0C60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5CC61D-9EB1-6C8A-4718-60B9FE069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B42F76-FAD0-5B11-793D-ACA586D4C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85371-894C-4CD4-B32E-630AC6AA22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1515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D65CD-BB68-9BC7-2D93-FD16CB5BB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575" y="1884363"/>
            <a:ext cx="11591925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0D118C-70C1-7865-CE06-EF76AF795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7575" y="5059363"/>
            <a:ext cx="11591925" cy="16525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7C534-0C66-4118-991D-F484D96A3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181CC2-1A25-629D-FB4C-3658423A6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AECA5C-2789-CA14-EE51-0754F8A75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85371-894C-4CD4-B32E-630AC6AA22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0199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EC073-29F1-1B96-88E9-B900B2986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A7E315-D2F0-F877-BA36-80251D87CA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3925" y="2012950"/>
            <a:ext cx="5719763" cy="4795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047364-57BC-9319-B38E-969331B5C4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96088" y="2012950"/>
            <a:ext cx="5719762" cy="4795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FCB9D9-69B4-DB0C-AC8C-728643640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76704E-0652-F5ED-D774-C87025696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EDDBA3-5132-C74C-0851-6C6E6D1B3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85371-894C-4CD4-B32E-630AC6AA22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27437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157CA-9804-DE7B-C2E6-D3F9D4824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513" y="403225"/>
            <a:ext cx="11591925" cy="14605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C0C054-9574-8A11-FF75-EF6542D420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5513" y="1852613"/>
            <a:ext cx="5686425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AEF7CB-064A-7BE4-FCA4-005F2BDA80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513" y="2760663"/>
            <a:ext cx="5686425" cy="4062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9EF22F-9E51-67B2-0666-7782DCF3E1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04025" y="1852613"/>
            <a:ext cx="5713413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69EE1C-1FCF-F7B9-2A5D-90D010A4A5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04025" y="2760663"/>
            <a:ext cx="5713413" cy="4062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1BFDC2-83AC-43A8-77BD-7EC0D5FD8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5769CC-96DD-8E07-606D-1DE6CB9D7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E2780C-5BF7-57ED-8319-D4EF874C3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85371-894C-4CD4-B32E-630AC6AA22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23003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FB33A-CC88-5C9A-165D-6198EC8B2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82AD94-AFE7-B95D-E7FE-65D827A79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259B53-C039-D3CC-79C1-E693666FD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2DFF8D-7723-4C73-A873-45D2F68FB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85371-894C-4CD4-B32E-630AC6AA22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302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79EEDD1-DF31-41F6-84E4-0BDF1C36C209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17447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9CC640-B032-9931-4C61-966922427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37BF47-A424-E454-A31A-3AEA37127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A145B6-FE64-38EF-D7D4-48D8C19A4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85371-894C-4CD4-B32E-630AC6AA22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5498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2B994-7E03-EAE6-02B3-AD4EFF70B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513" y="503238"/>
            <a:ext cx="4335462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50014-0FD5-E4D5-3C4D-E3F8051CB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3413" y="1089025"/>
            <a:ext cx="68040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7F282C-B07E-036E-70EF-BD84EB15DA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5513" y="2268538"/>
            <a:ext cx="4335462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F4614-FD5B-59FC-BCAE-98B5D67B6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C1A091-8054-1D89-70F8-0DB004F36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D50E4D-DF50-E596-509B-66E3CB86D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85371-894C-4CD4-B32E-630AC6AA22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048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FBA82-E91A-E24B-E7F9-F790FCC43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513" y="503238"/>
            <a:ext cx="4335462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A39F25-EAF7-6FF0-7730-75CE44BDDC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13413" y="1089025"/>
            <a:ext cx="68040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0DE864-C36A-81E5-0DF0-5BA391E1B1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5513" y="2268538"/>
            <a:ext cx="4335462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734E1C-1D4C-2753-06FE-5A412A3FB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DBF7D3-D3F6-69C4-3D6D-9BEF16685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F1DB5E-D21E-F6C3-3FD5-9C545EAFB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85371-894C-4CD4-B32E-630AC6AA22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19885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A4F5C-BD3F-AEA2-CC80-72C3F3B47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5ECCD3-1674-4C2F-3FD2-CF5D826252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A9181-1F2B-4963-C250-69CB59FFF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68A7B-6D61-C902-66B8-94D5C34F8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3A939-17AC-24CA-12DB-512474E8F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85371-894C-4CD4-B32E-630AC6AA22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7122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2ED05C-C168-318F-9E13-E32E451D4B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18663" y="403225"/>
            <a:ext cx="2897187" cy="6405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42460B-1B7F-EACF-9600-C7DB19E5FF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23925" y="403225"/>
            <a:ext cx="8542338" cy="64055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15A623-8D51-1793-A2D2-6AB6345AB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11F839-0BA0-51BD-75A5-DD356A1BA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35D5B-FFED-1725-7FB3-071123408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85371-894C-4CD4-B32E-630AC6AA22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1575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1062486" y="4857750"/>
            <a:ext cx="11422747" cy="1501773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 txBox="1">
            <a:spLocks noGrp="1"/>
          </p:cNvSpPr>
          <p:nvPr>
            <p:ph type="body" idx="1"/>
          </p:nvPr>
        </p:nvSpPr>
        <p:spPr>
          <a:xfrm>
            <a:off x="1062486" y="3203573"/>
            <a:ext cx="11422747" cy="165417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A63462E-92C4-425D-9D86-9517BC24AA7E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8986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 txBox="1">
            <a:spLocks noGrp="1"/>
          </p:cNvSpPr>
          <p:nvPr>
            <p:ph idx="1"/>
          </p:nvPr>
        </p:nvSpPr>
        <p:spPr>
          <a:xfrm>
            <a:off x="670935" y="1768478"/>
            <a:ext cx="5945253" cy="49895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 txBox="1">
            <a:spLocks noGrp="1"/>
          </p:cNvSpPr>
          <p:nvPr>
            <p:ph idx="2"/>
          </p:nvPr>
        </p:nvSpPr>
        <p:spPr>
          <a:xfrm>
            <a:off x="6819363" y="1768478"/>
            <a:ext cx="5947361" cy="49895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ußzeilenplatzhalt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7" name="Foliennummernplatzhalt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4AD75A8-F2F5-4627-A838-097A3F20837B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6920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673043" y="303216"/>
            <a:ext cx="12095803" cy="125889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 txBox="1">
            <a:spLocks noGrp="1"/>
          </p:cNvSpPr>
          <p:nvPr>
            <p:ph type="body" idx="1"/>
          </p:nvPr>
        </p:nvSpPr>
        <p:spPr>
          <a:xfrm>
            <a:off x="673042" y="1692270"/>
            <a:ext cx="5936779" cy="704846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 txBox="1">
            <a:spLocks noGrp="1"/>
          </p:cNvSpPr>
          <p:nvPr>
            <p:ph idx="2"/>
          </p:nvPr>
        </p:nvSpPr>
        <p:spPr>
          <a:xfrm>
            <a:off x="673042" y="2397128"/>
            <a:ext cx="5936779" cy="43561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 txBox="1">
            <a:spLocks noGrp="1"/>
          </p:cNvSpPr>
          <p:nvPr>
            <p:ph type="body" idx="3"/>
          </p:nvPr>
        </p:nvSpPr>
        <p:spPr>
          <a:xfrm>
            <a:off x="6827822" y="1692270"/>
            <a:ext cx="5941010" cy="704846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 txBox="1">
            <a:spLocks noGrp="1"/>
          </p:cNvSpPr>
          <p:nvPr>
            <p:ph idx="4"/>
          </p:nvPr>
        </p:nvSpPr>
        <p:spPr>
          <a:xfrm>
            <a:off x="6827822" y="2397128"/>
            <a:ext cx="5941010" cy="43561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8" name="Fußzeilenplatzhalt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9" name="Foliennummernplatzhalt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E19F716-0502-4BAF-8036-A70C25F9A69D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83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4" name="Fußzeilenplatzhalt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5" name="Foliennummernplatzhalt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CFF7B6F-204A-4491-8A8C-5C943455F9FC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9269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3" name="Fußzeilenplatzhalt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4" name="Foliennummernplatzhalt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sz="1800"/>
            </a:lvl1pPr>
          </a:lstStyle>
          <a:p>
            <a:fld id="{D8E8AC99-364F-40C2-896C-3046AA64A24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2647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673042" y="301624"/>
            <a:ext cx="4421373" cy="1279529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 txBox="1">
            <a:spLocks noGrp="1"/>
          </p:cNvSpPr>
          <p:nvPr>
            <p:ph idx="1"/>
          </p:nvPr>
        </p:nvSpPr>
        <p:spPr>
          <a:xfrm>
            <a:off x="5255264" y="301623"/>
            <a:ext cx="7513568" cy="645160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 txBox="1">
            <a:spLocks noGrp="1"/>
          </p:cNvSpPr>
          <p:nvPr>
            <p:ph type="body" idx="2"/>
          </p:nvPr>
        </p:nvSpPr>
        <p:spPr>
          <a:xfrm>
            <a:off x="673042" y="1581154"/>
            <a:ext cx="4421373" cy="5172075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ußzeilenplatzhalt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7" name="Foliennummernplatzhalt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45D7065-ACFA-4EBF-B6FC-4AB4A651970E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6789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2635045" y="5291140"/>
            <a:ext cx="8063860" cy="625477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 txBox="1">
            <a:spLocks noGrp="1"/>
          </p:cNvSpPr>
          <p:nvPr>
            <p:ph type="pic" idx="1"/>
          </p:nvPr>
        </p:nvSpPr>
        <p:spPr>
          <a:xfrm>
            <a:off x="2635045" y="674691"/>
            <a:ext cx="8063860" cy="4537079"/>
          </a:xfrm>
        </p:spPr>
        <p:txBody>
          <a:bodyPr/>
          <a:lstStyle>
            <a:lvl1pPr marL="0" indent="0">
              <a:buNone/>
              <a:defRPr lang="de-CH"/>
            </a:lvl1pPr>
          </a:lstStyle>
          <a:p>
            <a:pPr lvl="0"/>
            <a:endParaRPr lang="de-CH"/>
          </a:p>
        </p:txBody>
      </p:sp>
      <p:sp>
        <p:nvSpPr>
          <p:cNvPr id="4" name="Textplatzhalter 3"/>
          <p:cNvSpPr txBox="1">
            <a:spLocks noGrp="1"/>
          </p:cNvSpPr>
          <p:nvPr>
            <p:ph type="body" idx="2"/>
          </p:nvPr>
        </p:nvSpPr>
        <p:spPr>
          <a:xfrm>
            <a:off x="2635045" y="5916616"/>
            <a:ext cx="8063860" cy="88741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ußzeilenplatzhalt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7" name="Foliennummernplatzhalt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73B43F1-FEEC-44B0-A9A9-FA00EC1AB654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520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 txBox="1">
            <a:spLocks noGrp="1"/>
          </p:cNvSpPr>
          <p:nvPr>
            <p:ph type="title"/>
          </p:nvPr>
        </p:nvSpPr>
        <p:spPr>
          <a:xfrm>
            <a:off x="671945" y="301323"/>
            <a:ext cx="12094572" cy="12621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/>
          <a:lstStyle/>
          <a:p>
            <a:pPr lvl="0"/>
            <a:endParaRPr lang="de-DE"/>
          </a:p>
        </p:txBody>
      </p:sp>
      <p:sp>
        <p:nvSpPr>
          <p:cNvPr id="3" name="Textplatzhalter 2"/>
          <p:cNvSpPr txBox="1">
            <a:spLocks noGrp="1"/>
          </p:cNvSpPr>
          <p:nvPr>
            <p:ph type="body" idx="1"/>
          </p:nvPr>
        </p:nvSpPr>
        <p:spPr>
          <a:xfrm>
            <a:off x="671945" y="1769043"/>
            <a:ext cx="12094572" cy="4989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2"/>
          </p:nvPr>
        </p:nvSpPr>
        <p:spPr>
          <a:xfrm>
            <a:off x="671945" y="6887161"/>
            <a:ext cx="3130792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de-DE"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3"/>
          </p:nvPr>
        </p:nvSpPr>
        <p:spPr>
          <a:xfrm>
            <a:off x="4596120" y="6887161"/>
            <a:ext cx="4259658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de-DE"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4"/>
          </p:nvPr>
        </p:nvSpPr>
        <p:spPr>
          <a:xfrm>
            <a:off x="9635725" y="6887161"/>
            <a:ext cx="3130792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fld id="{FB071FDF-BDAF-4020-820D-DBFEFBF44576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SzPct val="45000"/>
        <a:buFont typeface="StarSymbol"/>
        <a:buChar char="●"/>
        <a:tabLst/>
        <a:defRPr lang="de-DE" sz="4400" b="0" i="0" u="none" strike="noStrike" kern="1200" cap="none" spc="0" baseline="0">
          <a:solidFill>
            <a:srgbClr val="000000"/>
          </a:solidFill>
          <a:uFillTx/>
          <a:latin typeface="Arial" pitchFamily="18"/>
          <a:cs typeface="Tahoma" pitchFamily="2"/>
        </a:defRPr>
      </a:lvl1pPr>
    </p:titleStyle>
    <p:bodyStyle>
      <a:lvl1pPr marL="431999" marR="0" lvl="0" indent="-323999" defTabSz="914400" rtl="0" fontAlgn="auto" hangingPunct="0">
        <a:lnSpc>
          <a:spcPct val="100000"/>
        </a:lnSpc>
        <a:spcBef>
          <a:spcPts val="0"/>
        </a:spcBef>
        <a:spcAft>
          <a:spcPts val="1415"/>
        </a:spcAft>
        <a:buSzPct val="45000"/>
        <a:buFont typeface="StarSymbol"/>
        <a:buChar char="●"/>
        <a:tabLst/>
        <a:defRPr lang="de-DE" sz="3200" b="0" i="0" u="none" strike="noStrike" kern="1200" cap="none" spc="0" baseline="0">
          <a:solidFill>
            <a:srgbClr val="000000"/>
          </a:solidFill>
          <a:uFillTx/>
          <a:latin typeface="Arial" pitchFamily="18"/>
          <a:ea typeface="Lucida Sans Unicode" pitchFamily="2"/>
          <a:cs typeface="Tahoma" pitchFamily="2"/>
        </a:defRPr>
      </a:lvl1pPr>
      <a:lvl2pPr marL="863998" marR="0" lvl="1" indent="-323999" defTabSz="914400" rtl="0" fontAlgn="auto" hangingPunct="1">
        <a:lnSpc>
          <a:spcPct val="100000"/>
        </a:lnSpc>
        <a:spcBef>
          <a:spcPts val="0"/>
        </a:spcBef>
        <a:spcAft>
          <a:spcPts val="1135"/>
        </a:spcAft>
        <a:buSzPct val="45000"/>
        <a:buFont typeface="StarSymbol"/>
        <a:buChar char="●"/>
        <a:tabLst/>
        <a:defRPr lang="de-DE" sz="2800" b="0" i="0" u="none" strike="noStrike" kern="1200" cap="none" spc="0" baseline="0">
          <a:solidFill>
            <a:srgbClr val="000000"/>
          </a:solidFill>
          <a:uFillTx/>
          <a:latin typeface="Arial" pitchFamily="18"/>
          <a:ea typeface="Lucida Sans Unicode" pitchFamily="2"/>
          <a:cs typeface="Tahoma" pitchFamily="2"/>
        </a:defRPr>
      </a:lvl2pPr>
      <a:lvl3pPr marL="1295997" marR="0" lvl="2" indent="-287999" defTabSz="914400" rtl="0" fontAlgn="auto" hangingPunct="1">
        <a:lnSpc>
          <a:spcPct val="100000"/>
        </a:lnSpc>
        <a:spcBef>
          <a:spcPts val="0"/>
        </a:spcBef>
        <a:spcAft>
          <a:spcPts val="850"/>
        </a:spcAft>
        <a:buSzPct val="75000"/>
        <a:buFont typeface="StarSymbol"/>
        <a:buChar char="–"/>
        <a:tabLst/>
        <a:defRPr lang="de-DE" sz="2400" b="0" i="0" u="none" strike="noStrike" kern="1200" cap="none" spc="0" baseline="0">
          <a:solidFill>
            <a:srgbClr val="000000"/>
          </a:solidFill>
          <a:uFillTx/>
          <a:latin typeface="Arial" pitchFamily="18"/>
          <a:ea typeface="Lucida Sans Unicode" pitchFamily="2"/>
          <a:cs typeface="Tahoma" pitchFamily="2"/>
        </a:defRPr>
      </a:lvl3pPr>
      <a:lvl4pPr marL="1727996" marR="0" lvl="3" indent="-215999" defTabSz="914400" rtl="0" fontAlgn="auto" hangingPunct="1">
        <a:lnSpc>
          <a:spcPct val="100000"/>
        </a:lnSpc>
        <a:spcBef>
          <a:spcPts val="0"/>
        </a:spcBef>
        <a:spcAft>
          <a:spcPts val="565"/>
        </a:spcAft>
        <a:buSzPct val="45000"/>
        <a:buFont typeface="StarSymbol"/>
        <a:buChar char="●"/>
        <a:tabLst/>
        <a:defRPr lang="de-DE" sz="2000" b="0" i="0" u="none" strike="noStrike" kern="1200" cap="none" spc="0" baseline="0">
          <a:solidFill>
            <a:srgbClr val="000000"/>
          </a:solidFill>
          <a:uFillTx/>
          <a:latin typeface="Arial" pitchFamily="18"/>
          <a:ea typeface="Lucida Sans Unicode" pitchFamily="2"/>
          <a:cs typeface="Tahoma" pitchFamily="2"/>
        </a:defRPr>
      </a:lvl4pPr>
      <a:lvl5pPr marL="2159995" marR="0" lvl="4" indent="-215999" defTabSz="914400" rtl="0" fontAlgn="auto" hangingPunct="1">
        <a:lnSpc>
          <a:spcPct val="100000"/>
        </a:lnSpc>
        <a:spcBef>
          <a:spcPts val="0"/>
        </a:spcBef>
        <a:spcAft>
          <a:spcPts val="285"/>
        </a:spcAft>
        <a:buSzPct val="75000"/>
        <a:buFont typeface="StarSymbol"/>
        <a:buChar char="–"/>
        <a:tabLst/>
        <a:defRPr lang="de-DE" sz="2000" b="0" i="0" u="none" strike="noStrike" kern="1200" cap="none" spc="0" baseline="0">
          <a:solidFill>
            <a:srgbClr val="000000"/>
          </a:solidFill>
          <a:uFillTx/>
          <a:latin typeface="Arial" pitchFamily="18"/>
          <a:ea typeface="Lucida Sans Unicode" pitchFamily="2"/>
          <a:cs typeface="Tahoma" pitchFamily="2"/>
        </a:defRPr>
      </a:lvl5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373677-15C1-E880-1BF0-0DB655CC0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25" y="403225"/>
            <a:ext cx="11591925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3ABCF6-8D3B-6E42-13A0-9247F2B6F1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3925" y="2012950"/>
            <a:ext cx="11591925" cy="4795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D487B9-7772-213D-56B1-0C328AF9CD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3925" y="7007225"/>
            <a:ext cx="3024188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C80FE2-EF1D-AD03-A86F-9E552C3A57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51350" y="7007225"/>
            <a:ext cx="4537075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E9FEB-42BD-88F5-6EFD-084C4BE4A2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91663" y="7007225"/>
            <a:ext cx="3024187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85371-894C-4CD4-B32E-630AC6AA22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409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13" Type="http://schemas.openxmlformats.org/officeDocument/2006/relationships/image" Target="../media/image61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21" Type="http://schemas.openxmlformats.org/officeDocument/2006/relationships/image" Target="../media/image31.png"/><Relationship Id="rId7" Type="http://schemas.openxmlformats.org/officeDocument/2006/relationships/image" Target="../media/image55.gif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image" Target="../media/image51.gif"/><Relationship Id="rId16" Type="http://schemas.openxmlformats.org/officeDocument/2006/relationships/image" Target="../media/image64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gif"/><Relationship Id="rId11" Type="http://schemas.openxmlformats.org/officeDocument/2006/relationships/image" Target="../media/image59.png"/><Relationship Id="rId5" Type="http://schemas.openxmlformats.org/officeDocument/2006/relationships/image" Target="../media/image53.gif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19" Type="http://schemas.openxmlformats.org/officeDocument/2006/relationships/image" Target="../media/image66.png"/><Relationship Id="rId4" Type="http://schemas.openxmlformats.org/officeDocument/2006/relationships/image" Target="../media/image52.gif"/><Relationship Id="rId9" Type="http://schemas.openxmlformats.org/officeDocument/2006/relationships/image" Target="../media/image57.png"/><Relationship Id="rId14" Type="http://schemas.openxmlformats.org/officeDocument/2006/relationships/image" Target="../media/image62.png"/><Relationship Id="rId22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1.png"/><Relationship Id="rId7" Type="http://schemas.openxmlformats.org/officeDocument/2006/relationships/image" Target="../media/image84.em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13.png"/><Relationship Id="rId9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tif"/><Relationship Id="rId3" Type="http://schemas.openxmlformats.org/officeDocument/2006/relationships/image" Target="../media/image101.png"/><Relationship Id="rId7" Type="http://schemas.openxmlformats.org/officeDocument/2006/relationships/image" Target="../media/image103.jpeg"/><Relationship Id="rId12" Type="http://schemas.openxmlformats.org/officeDocument/2006/relationships/image" Target="../media/image99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30.png"/><Relationship Id="rId11" Type="http://schemas.openxmlformats.org/officeDocument/2006/relationships/image" Target="../media/image107.png"/><Relationship Id="rId5" Type="http://schemas.openxmlformats.org/officeDocument/2006/relationships/image" Target="../media/image920.png"/><Relationship Id="rId10" Type="http://schemas.openxmlformats.org/officeDocument/2006/relationships/image" Target="../media/image106.jpeg"/><Relationship Id="rId4" Type="http://schemas.openxmlformats.org/officeDocument/2006/relationships/image" Target="../media/image102.png"/><Relationship Id="rId9" Type="http://schemas.openxmlformats.org/officeDocument/2006/relationships/image" Target="../media/image10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9.png"/><Relationship Id="rId7" Type="http://schemas.openxmlformats.org/officeDocument/2006/relationships/image" Target="../media/image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9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97.png"/><Relationship Id="rId4" Type="http://schemas.openxmlformats.org/officeDocument/2006/relationships/image" Target="../media/image11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0.png"/><Relationship Id="rId5" Type="http://schemas.openxmlformats.org/officeDocument/2006/relationships/image" Target="../media/image119.svg"/><Relationship Id="rId4" Type="http://schemas.openxmlformats.org/officeDocument/2006/relationships/image" Target="../media/image11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8.emf"/><Relationship Id="rId4" Type="http://schemas.openxmlformats.org/officeDocument/2006/relationships/oleObject" Target="../embeddings/oleObject2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1.emf"/><Relationship Id="rId7" Type="http://schemas.openxmlformats.org/officeDocument/2006/relationships/image" Target="../media/image134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3.png"/><Relationship Id="rId5" Type="http://schemas.openxmlformats.org/officeDocument/2006/relationships/image" Target="../media/image126.png"/><Relationship Id="rId4" Type="http://schemas.openxmlformats.org/officeDocument/2006/relationships/image" Target="../media/image132.emf"/><Relationship Id="rId9" Type="http://schemas.openxmlformats.org/officeDocument/2006/relationships/image" Target="../media/image13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7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10" Type="http://schemas.openxmlformats.org/officeDocument/2006/relationships/image" Target="../media/image142.png"/><Relationship Id="rId4" Type="http://schemas.openxmlformats.org/officeDocument/2006/relationships/image" Target="../media/image95.png"/><Relationship Id="rId9" Type="http://schemas.openxmlformats.org/officeDocument/2006/relationships/image" Target="../media/image9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151.png"/><Relationship Id="rId3" Type="http://schemas.openxmlformats.org/officeDocument/2006/relationships/image" Target="../media/image138.png"/><Relationship Id="rId7" Type="http://schemas.openxmlformats.org/officeDocument/2006/relationships/image" Target="../media/image145.png"/><Relationship Id="rId12" Type="http://schemas.openxmlformats.org/officeDocument/2006/relationships/image" Target="../media/image150.png"/><Relationship Id="rId17" Type="http://schemas.openxmlformats.org/officeDocument/2006/relationships/image" Target="../media/image155.png"/><Relationship Id="rId2" Type="http://schemas.openxmlformats.org/officeDocument/2006/relationships/image" Target="../media/image143.png"/><Relationship Id="rId16" Type="http://schemas.openxmlformats.org/officeDocument/2006/relationships/image" Target="../media/image15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4.png"/><Relationship Id="rId11" Type="http://schemas.openxmlformats.org/officeDocument/2006/relationships/image" Target="../media/image149.png"/><Relationship Id="rId5" Type="http://schemas.openxmlformats.org/officeDocument/2006/relationships/image" Target="../media/image140.png"/><Relationship Id="rId15" Type="http://schemas.openxmlformats.org/officeDocument/2006/relationships/image" Target="../media/image153.png"/><Relationship Id="rId10" Type="http://schemas.openxmlformats.org/officeDocument/2006/relationships/image" Target="../media/image148.emf"/><Relationship Id="rId4" Type="http://schemas.openxmlformats.org/officeDocument/2006/relationships/image" Target="../media/image139.png"/><Relationship Id="rId9" Type="http://schemas.openxmlformats.org/officeDocument/2006/relationships/image" Target="../media/image147.png"/><Relationship Id="rId14" Type="http://schemas.openxmlformats.org/officeDocument/2006/relationships/image" Target="../media/image1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emf"/><Relationship Id="rId4" Type="http://schemas.openxmlformats.org/officeDocument/2006/relationships/oleObject" Target="../embeddings/oleObject4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10" Type="http://schemas.openxmlformats.org/officeDocument/2006/relationships/image" Target="../media/image165.png"/><Relationship Id="rId4" Type="http://schemas.openxmlformats.org/officeDocument/2006/relationships/image" Target="../media/image160.png"/><Relationship Id="rId9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66.png"/><Relationship Id="rId7" Type="http://schemas.openxmlformats.org/officeDocument/2006/relationships/image" Target="../media/image1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png"/><Relationship Id="rId5" Type="http://schemas.openxmlformats.org/officeDocument/2006/relationships/image" Target="../media/image97.png"/><Relationship Id="rId4" Type="http://schemas.openxmlformats.org/officeDocument/2006/relationships/image" Target="../media/image167.png"/><Relationship Id="rId9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10" Type="http://schemas.openxmlformats.org/officeDocument/2006/relationships/image" Target="../media/image170.png"/><Relationship Id="rId4" Type="http://schemas.openxmlformats.org/officeDocument/2006/relationships/image" Target="../media/image162.png"/><Relationship Id="rId9" Type="http://schemas.openxmlformats.org/officeDocument/2006/relationships/image" Target="../media/image16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75.png"/><Relationship Id="rId3" Type="http://schemas.openxmlformats.org/officeDocument/2006/relationships/image" Target="../media/image13.png"/><Relationship Id="rId7" Type="http://schemas.openxmlformats.org/officeDocument/2006/relationships/image" Target="../media/image97.png"/><Relationship Id="rId12" Type="http://schemas.openxmlformats.org/officeDocument/2006/relationships/image" Target="../media/image17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png"/><Relationship Id="rId11" Type="http://schemas.openxmlformats.org/officeDocument/2006/relationships/image" Target="../media/image173.png"/><Relationship Id="rId5" Type="http://schemas.openxmlformats.org/officeDocument/2006/relationships/image" Target="../media/image163.png"/><Relationship Id="rId10" Type="http://schemas.openxmlformats.org/officeDocument/2006/relationships/image" Target="../media/image172.png"/><Relationship Id="rId4" Type="http://schemas.openxmlformats.org/officeDocument/2006/relationships/image" Target="../media/image162.png"/><Relationship Id="rId9" Type="http://schemas.openxmlformats.org/officeDocument/2006/relationships/image" Target="../media/image17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.png"/><Relationship Id="rId7" Type="http://schemas.openxmlformats.org/officeDocument/2006/relationships/image" Target="../media/image97.png"/><Relationship Id="rId12" Type="http://schemas.openxmlformats.org/officeDocument/2006/relationships/image" Target="../media/image17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png"/><Relationship Id="rId11" Type="http://schemas.openxmlformats.org/officeDocument/2006/relationships/image" Target="../media/image177.png"/><Relationship Id="rId5" Type="http://schemas.openxmlformats.org/officeDocument/2006/relationships/image" Target="../media/image163.png"/><Relationship Id="rId10" Type="http://schemas.openxmlformats.org/officeDocument/2006/relationships/image" Target="../media/image176.png"/><Relationship Id="rId4" Type="http://schemas.openxmlformats.org/officeDocument/2006/relationships/image" Target="../media/image162.png"/><Relationship Id="rId9" Type="http://schemas.openxmlformats.org/officeDocument/2006/relationships/image" Target="../media/image17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191.png"/><Relationship Id="rId3" Type="http://schemas.openxmlformats.org/officeDocument/2006/relationships/image" Target="../media/image182.png"/><Relationship Id="rId7" Type="http://schemas.openxmlformats.org/officeDocument/2006/relationships/image" Target="../media/image186.png"/><Relationship Id="rId12" Type="http://schemas.openxmlformats.org/officeDocument/2006/relationships/image" Target="../media/image190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5.png"/><Relationship Id="rId11" Type="http://schemas.openxmlformats.org/officeDocument/2006/relationships/image" Target="../media/image189.png"/><Relationship Id="rId5" Type="http://schemas.openxmlformats.org/officeDocument/2006/relationships/image" Target="../media/image184.png"/><Relationship Id="rId10" Type="http://schemas.openxmlformats.org/officeDocument/2006/relationships/image" Target="../media/image188.png"/><Relationship Id="rId4" Type="http://schemas.openxmlformats.org/officeDocument/2006/relationships/image" Target="../media/image183.png"/><Relationship Id="rId9" Type="http://schemas.openxmlformats.org/officeDocument/2006/relationships/image" Target="../media/image187.emf"/><Relationship Id="rId14" Type="http://schemas.openxmlformats.org/officeDocument/2006/relationships/image" Target="../media/image19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13" Type="http://schemas.openxmlformats.org/officeDocument/2006/relationships/image" Target="../media/image204.png"/><Relationship Id="rId3" Type="http://schemas.openxmlformats.org/officeDocument/2006/relationships/image" Target="../media/image194.png"/><Relationship Id="rId7" Type="http://schemas.openxmlformats.org/officeDocument/2006/relationships/image" Target="../media/image198.png"/><Relationship Id="rId12" Type="http://schemas.openxmlformats.org/officeDocument/2006/relationships/image" Target="../media/image203.png"/><Relationship Id="rId2" Type="http://schemas.openxmlformats.org/officeDocument/2006/relationships/image" Target="../media/image193.png"/><Relationship Id="rId16" Type="http://schemas.openxmlformats.org/officeDocument/2006/relationships/image" Target="../media/image20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7.png"/><Relationship Id="rId11" Type="http://schemas.openxmlformats.org/officeDocument/2006/relationships/image" Target="../media/image202.png"/><Relationship Id="rId5" Type="http://schemas.openxmlformats.org/officeDocument/2006/relationships/image" Target="../media/image196.png"/><Relationship Id="rId15" Type="http://schemas.openxmlformats.org/officeDocument/2006/relationships/image" Target="../media/image206.png"/><Relationship Id="rId10" Type="http://schemas.openxmlformats.org/officeDocument/2006/relationships/image" Target="../media/image201.png"/><Relationship Id="rId4" Type="http://schemas.openxmlformats.org/officeDocument/2006/relationships/image" Target="../media/image195.png"/><Relationship Id="rId9" Type="http://schemas.openxmlformats.org/officeDocument/2006/relationships/image" Target="../media/image200.png"/><Relationship Id="rId14" Type="http://schemas.openxmlformats.org/officeDocument/2006/relationships/image" Target="../media/image20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3" Type="http://schemas.openxmlformats.org/officeDocument/2006/relationships/image" Target="../media/image7.png"/><Relationship Id="rId7" Type="http://schemas.openxmlformats.org/officeDocument/2006/relationships/image" Target="../media/image2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0.png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emf"/><Relationship Id="rId13" Type="http://schemas.openxmlformats.org/officeDocument/2006/relationships/image" Target="../media/image202.png"/><Relationship Id="rId3" Type="http://schemas.openxmlformats.org/officeDocument/2006/relationships/image" Target="../media/image214.png"/><Relationship Id="rId7" Type="http://schemas.openxmlformats.org/officeDocument/2006/relationships/oleObject" Target="../embeddings/oleObject6.bin"/><Relationship Id="rId12" Type="http://schemas.openxmlformats.org/officeDocument/2006/relationships/image" Target="../media/image201.png"/><Relationship Id="rId2" Type="http://schemas.openxmlformats.org/officeDocument/2006/relationships/image" Target="../media/image213.png"/><Relationship Id="rId16" Type="http://schemas.openxmlformats.org/officeDocument/2006/relationships/image" Target="../media/image2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5.png"/><Relationship Id="rId11" Type="http://schemas.openxmlformats.org/officeDocument/2006/relationships/image" Target="../media/image200.png"/><Relationship Id="rId5" Type="http://schemas.openxmlformats.org/officeDocument/2006/relationships/image" Target="../media/image206.png"/><Relationship Id="rId15" Type="http://schemas.openxmlformats.org/officeDocument/2006/relationships/image" Target="../media/image204.png"/><Relationship Id="rId10" Type="http://schemas.openxmlformats.org/officeDocument/2006/relationships/image" Target="../media/image218.png"/><Relationship Id="rId4" Type="http://schemas.openxmlformats.org/officeDocument/2006/relationships/image" Target="../media/image205.png"/><Relationship Id="rId9" Type="http://schemas.openxmlformats.org/officeDocument/2006/relationships/image" Target="../media/image217.png"/><Relationship Id="rId14" Type="http://schemas.openxmlformats.org/officeDocument/2006/relationships/image" Target="../media/image20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13" Type="http://schemas.openxmlformats.org/officeDocument/2006/relationships/image" Target="../media/image227.png"/><Relationship Id="rId3" Type="http://schemas.openxmlformats.org/officeDocument/2006/relationships/image" Target="../media/image220.png"/><Relationship Id="rId7" Type="http://schemas.openxmlformats.org/officeDocument/2006/relationships/image" Target="../media/image221.png"/><Relationship Id="rId12" Type="http://schemas.openxmlformats.org/officeDocument/2006/relationships/image" Target="../media/image2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0.png"/><Relationship Id="rId11" Type="http://schemas.openxmlformats.org/officeDocument/2006/relationships/image" Target="../media/image225.png"/><Relationship Id="rId5" Type="http://schemas.openxmlformats.org/officeDocument/2006/relationships/image" Target="../media/image139.png"/><Relationship Id="rId15" Type="http://schemas.openxmlformats.org/officeDocument/2006/relationships/image" Target="../media/image229.png"/><Relationship Id="rId10" Type="http://schemas.openxmlformats.org/officeDocument/2006/relationships/image" Target="../media/image224.png"/><Relationship Id="rId4" Type="http://schemas.openxmlformats.org/officeDocument/2006/relationships/image" Target="../media/image138.png"/><Relationship Id="rId9" Type="http://schemas.openxmlformats.org/officeDocument/2006/relationships/image" Target="../media/image223.png"/><Relationship Id="rId14" Type="http://schemas.openxmlformats.org/officeDocument/2006/relationships/image" Target="../media/image22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png"/><Relationship Id="rId13" Type="http://schemas.openxmlformats.org/officeDocument/2006/relationships/image" Target="../media/image241.png"/><Relationship Id="rId18" Type="http://schemas.openxmlformats.org/officeDocument/2006/relationships/image" Target="../media/image246.png"/><Relationship Id="rId3" Type="http://schemas.openxmlformats.org/officeDocument/2006/relationships/image" Target="../media/image231.gif"/><Relationship Id="rId21" Type="http://schemas.openxmlformats.org/officeDocument/2006/relationships/image" Target="../media/image249.png"/><Relationship Id="rId7" Type="http://schemas.openxmlformats.org/officeDocument/2006/relationships/image" Target="../media/image235.png"/><Relationship Id="rId12" Type="http://schemas.openxmlformats.org/officeDocument/2006/relationships/image" Target="../media/image240.png"/><Relationship Id="rId17" Type="http://schemas.openxmlformats.org/officeDocument/2006/relationships/image" Target="../media/image245.png"/><Relationship Id="rId2" Type="http://schemas.openxmlformats.org/officeDocument/2006/relationships/image" Target="../media/image230.gif"/><Relationship Id="rId16" Type="http://schemas.openxmlformats.org/officeDocument/2006/relationships/image" Target="../media/image244.png"/><Relationship Id="rId20" Type="http://schemas.openxmlformats.org/officeDocument/2006/relationships/image" Target="../media/image2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4.png"/><Relationship Id="rId11" Type="http://schemas.openxmlformats.org/officeDocument/2006/relationships/image" Target="../media/image239.png"/><Relationship Id="rId5" Type="http://schemas.openxmlformats.org/officeDocument/2006/relationships/image" Target="../media/image233.png"/><Relationship Id="rId15" Type="http://schemas.openxmlformats.org/officeDocument/2006/relationships/image" Target="../media/image243.png"/><Relationship Id="rId10" Type="http://schemas.openxmlformats.org/officeDocument/2006/relationships/image" Target="../media/image238.png"/><Relationship Id="rId19" Type="http://schemas.openxmlformats.org/officeDocument/2006/relationships/image" Target="../media/image247.png"/><Relationship Id="rId4" Type="http://schemas.openxmlformats.org/officeDocument/2006/relationships/image" Target="../media/image232.png"/><Relationship Id="rId9" Type="http://schemas.openxmlformats.org/officeDocument/2006/relationships/image" Target="../media/image237.png"/><Relationship Id="rId14" Type="http://schemas.openxmlformats.org/officeDocument/2006/relationships/image" Target="../media/image24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png"/><Relationship Id="rId13" Type="http://schemas.openxmlformats.org/officeDocument/2006/relationships/image" Target="../media/image261.png"/><Relationship Id="rId3" Type="http://schemas.openxmlformats.org/officeDocument/2006/relationships/image" Target="../media/image251.png"/><Relationship Id="rId7" Type="http://schemas.openxmlformats.org/officeDocument/2006/relationships/image" Target="../media/image255.png"/><Relationship Id="rId12" Type="http://schemas.openxmlformats.org/officeDocument/2006/relationships/image" Target="../media/image260.png"/><Relationship Id="rId2" Type="http://schemas.openxmlformats.org/officeDocument/2006/relationships/image" Target="../media/image250.png"/><Relationship Id="rId16" Type="http://schemas.openxmlformats.org/officeDocument/2006/relationships/image" Target="../media/image2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4.png"/><Relationship Id="rId11" Type="http://schemas.openxmlformats.org/officeDocument/2006/relationships/image" Target="../media/image259.png"/><Relationship Id="rId5" Type="http://schemas.openxmlformats.org/officeDocument/2006/relationships/image" Target="../media/image253.png"/><Relationship Id="rId15" Type="http://schemas.openxmlformats.org/officeDocument/2006/relationships/image" Target="../media/image263.png"/><Relationship Id="rId10" Type="http://schemas.openxmlformats.org/officeDocument/2006/relationships/image" Target="../media/image258.png"/><Relationship Id="rId4" Type="http://schemas.openxmlformats.org/officeDocument/2006/relationships/image" Target="../media/image252.png"/><Relationship Id="rId9" Type="http://schemas.openxmlformats.org/officeDocument/2006/relationships/image" Target="../media/image257.png"/><Relationship Id="rId14" Type="http://schemas.openxmlformats.org/officeDocument/2006/relationships/image" Target="../media/image26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19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13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F94D2EF-97C4-4DB9-ADF2-89986536D8F3}"/>
              </a:ext>
            </a:extLst>
          </p:cNvPr>
          <p:cNvSpPr/>
          <p:nvPr/>
        </p:nvSpPr>
        <p:spPr>
          <a:xfrm>
            <a:off x="-1" y="-1"/>
            <a:ext cx="13439775" cy="262771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feld 3"/>
          <p:cNvSpPr txBox="1"/>
          <p:nvPr/>
        </p:nvSpPr>
        <p:spPr>
          <a:xfrm>
            <a:off x="4523643" y="3462357"/>
            <a:ext cx="4392488" cy="768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algn="ctr">
              <a:lnSpc>
                <a:spcPct val="15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CH" sz="3200" dirty="0">
                <a:latin typeface="Bell MT" panose="02020503060305020303" pitchFamily="18" charset="0"/>
              </a:rPr>
              <a:t>Christian Schilling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562093" y="231119"/>
            <a:ext cx="12494498" cy="19336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lvl="0" algn="ctr">
              <a:lnSpc>
                <a:spcPct val="150000"/>
              </a:lnSpc>
              <a:spcAft>
                <a:spcPts val="6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dirty="0">
                <a:solidFill>
                  <a:schemeClr val="bg1"/>
                </a:solidFill>
                <a:latin typeface="Bell MT" panose="02020503060305020303" pitchFamily="18" charset="0"/>
              </a:rPr>
              <a:t>Quantum Information Perspective on the </a:t>
            </a:r>
          </a:p>
          <a:p>
            <a:pPr lvl="0" algn="ctr">
              <a:lnSpc>
                <a:spcPct val="150000"/>
              </a:lnSpc>
              <a:spcAft>
                <a:spcPts val="6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dirty="0">
                <a:solidFill>
                  <a:schemeClr val="bg1"/>
                </a:solidFill>
                <a:latin typeface="Bell MT" panose="02020503060305020303" pitchFamily="18" charset="0"/>
              </a:rPr>
              <a:t>Ground State Problem: What is Electron Correlation?</a:t>
            </a:r>
          </a:p>
        </p:txBody>
      </p:sp>
      <p:sp>
        <p:nvSpPr>
          <p:cNvPr id="8" name="Textfeld 8">
            <a:extLst>
              <a:ext uri="{FF2B5EF4-FFF2-40B4-BE49-F238E27FC236}">
                <a16:creationId xmlns:a16="http://schemas.microsoft.com/office/drawing/2014/main" id="{4CE2A58E-715D-4E20-AA07-EBAC4C884FBE}"/>
              </a:ext>
            </a:extLst>
          </p:cNvPr>
          <p:cNvSpPr txBox="1"/>
          <p:nvPr/>
        </p:nvSpPr>
        <p:spPr>
          <a:xfrm>
            <a:off x="2252040" y="4694076"/>
            <a:ext cx="9005482" cy="207749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CH" sz="2400" dirty="0">
                <a:solidFill>
                  <a:srgbClr val="000000"/>
                </a:solidFill>
                <a:latin typeface="Bell MT" panose="02020503060305020303" pitchFamily="18" charset="0"/>
              </a:rPr>
              <a:t>in </a:t>
            </a:r>
            <a:r>
              <a:rPr lang="de-CH" sz="2400" dirty="0" err="1">
                <a:solidFill>
                  <a:srgbClr val="000000"/>
                </a:solidFill>
                <a:latin typeface="Bell MT" panose="02020503060305020303" pitchFamily="18" charset="0"/>
              </a:rPr>
              <a:t>collaboration</a:t>
            </a:r>
            <a:r>
              <a:rPr lang="de-CH" sz="2400" dirty="0">
                <a:solidFill>
                  <a:srgbClr val="000000"/>
                </a:solidFill>
                <a:latin typeface="Bell MT" panose="02020503060305020303" pitchFamily="18" charset="0"/>
              </a:rPr>
              <a:t> </a:t>
            </a:r>
            <a:r>
              <a:rPr lang="de-CH" sz="2400" dirty="0" err="1">
                <a:solidFill>
                  <a:srgbClr val="000000"/>
                </a:solidFill>
                <a:latin typeface="Bell MT" panose="02020503060305020303" pitchFamily="18" charset="0"/>
              </a:rPr>
              <a:t>with</a:t>
            </a:r>
            <a:r>
              <a:rPr lang="de-CH" sz="2400" dirty="0">
                <a:solidFill>
                  <a:srgbClr val="000000"/>
                </a:solidFill>
                <a:latin typeface="Bell MT" panose="02020503060305020303" pitchFamily="18" charset="0"/>
              </a:rPr>
              <a:t>:</a:t>
            </a:r>
          </a:p>
          <a:p>
            <a:pPr algn="ctr"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CH" sz="2400" b="1" dirty="0" err="1">
                <a:solidFill>
                  <a:srgbClr val="000000"/>
                </a:solidFill>
                <a:latin typeface="Bell MT" panose="02020503060305020303" pitchFamily="18" charset="0"/>
              </a:rPr>
              <a:t>D.Aliverti-Piuri</a:t>
            </a:r>
            <a:r>
              <a:rPr lang="de-CH" sz="2400" dirty="0">
                <a:solidFill>
                  <a:srgbClr val="000000"/>
                </a:solidFill>
                <a:latin typeface="Bell MT" panose="02020503060305020303" pitchFamily="18" charset="0"/>
              </a:rPr>
              <a:t>, </a:t>
            </a:r>
            <a:r>
              <a:rPr lang="de-CH" sz="2400" b="1" dirty="0" err="1">
                <a:solidFill>
                  <a:srgbClr val="000000"/>
                </a:solidFill>
                <a:latin typeface="Bell MT" panose="02020503060305020303" pitchFamily="18" charset="0"/>
              </a:rPr>
              <a:t>J.Liebert</a:t>
            </a:r>
            <a:endParaRPr lang="de-CH" sz="2400" dirty="0">
              <a:solidFill>
                <a:srgbClr val="000000"/>
              </a:solidFill>
              <a:latin typeface="Bell MT" panose="02020503060305020303" pitchFamily="18" charset="0"/>
            </a:endParaRPr>
          </a:p>
          <a:p>
            <a:pPr algn="ctr"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CH" sz="2400" b="1" dirty="0" err="1">
                <a:solidFill>
                  <a:srgbClr val="000000"/>
                </a:solidFill>
                <a:latin typeface="Bell MT" panose="02020503060305020303" pitchFamily="18" charset="0"/>
              </a:rPr>
              <a:t>L.Ding</a:t>
            </a:r>
            <a:r>
              <a:rPr lang="de-CH" sz="2400" dirty="0">
                <a:solidFill>
                  <a:srgbClr val="000000"/>
                </a:solidFill>
                <a:latin typeface="Bell MT" panose="02020503060305020303" pitchFamily="18" charset="0"/>
              </a:rPr>
              <a:t>, </a:t>
            </a:r>
            <a:r>
              <a:rPr lang="de-CH" sz="2400" dirty="0" err="1">
                <a:solidFill>
                  <a:srgbClr val="000000"/>
                </a:solidFill>
                <a:latin typeface="Bell MT" panose="02020503060305020303" pitchFamily="18" charset="0"/>
              </a:rPr>
              <a:t>S.Knecht</a:t>
            </a:r>
            <a:r>
              <a:rPr lang="de-CH" sz="2400" dirty="0">
                <a:solidFill>
                  <a:srgbClr val="000000"/>
                </a:solidFill>
                <a:latin typeface="Bell MT" panose="02020503060305020303" pitchFamily="18" charset="0"/>
              </a:rPr>
              <a:t>, </a:t>
            </a:r>
            <a:r>
              <a:rPr lang="de-CH" sz="2400" dirty="0" err="1">
                <a:solidFill>
                  <a:srgbClr val="000000"/>
                </a:solidFill>
                <a:latin typeface="Bell MT" panose="02020503060305020303" pitchFamily="18" charset="0"/>
              </a:rPr>
              <a:t>E.Matito</a:t>
            </a:r>
            <a:r>
              <a:rPr lang="de-CH" sz="2400" dirty="0">
                <a:solidFill>
                  <a:srgbClr val="000000"/>
                </a:solidFill>
                <a:latin typeface="Bell MT" panose="02020503060305020303" pitchFamily="18" charset="0"/>
              </a:rPr>
              <a:t>, </a:t>
            </a:r>
            <a:r>
              <a:rPr lang="de-CH" sz="2400" dirty="0" err="1">
                <a:solidFill>
                  <a:srgbClr val="000000"/>
                </a:solidFill>
                <a:latin typeface="Bell MT" panose="02020503060305020303" pitchFamily="18" charset="0"/>
              </a:rPr>
              <a:t>Z.Zimboras</a:t>
            </a:r>
            <a:r>
              <a:rPr lang="de-CH" sz="2400" dirty="0">
                <a:solidFill>
                  <a:srgbClr val="000000"/>
                </a:solidFill>
                <a:latin typeface="Bell MT" panose="02020503060305020303" pitchFamily="18" charset="0"/>
              </a:rPr>
              <a:t> </a:t>
            </a:r>
          </a:p>
          <a:p>
            <a:pPr algn="ctr"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CH" sz="2000" dirty="0">
              <a:solidFill>
                <a:srgbClr val="000000"/>
              </a:solidFill>
              <a:latin typeface="Bell MT" panose="02020503060305020303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098EB2-7B79-7CDE-43AD-D0320BD78D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422" y="6594022"/>
            <a:ext cx="1429396" cy="839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CE7949-27F5-3B59-7496-8675946C41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643" y="6458932"/>
            <a:ext cx="1844478" cy="1072560"/>
          </a:xfrm>
          <a:prstGeom prst="rect">
            <a:avLst/>
          </a:prstGeom>
        </p:spPr>
      </p:pic>
      <p:pic>
        <p:nvPicPr>
          <p:cNvPr id="10" name="Picture 9" descr="Icon&#10;&#10;Description automatically generated with low confidence">
            <a:extLst>
              <a:ext uri="{FF2B5EF4-FFF2-40B4-BE49-F238E27FC236}">
                <a16:creationId xmlns:a16="http://schemas.microsoft.com/office/drawing/2014/main" id="{BBF149B9-5EA1-80C4-8EB2-54A67A14C7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935" y="6594022"/>
            <a:ext cx="1605935" cy="839101"/>
          </a:xfrm>
          <a:prstGeom prst="rect">
            <a:avLst/>
          </a:prstGeom>
        </p:spPr>
      </p:pic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35093352-A699-EB46-B4B2-15337A033C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310" y="6487114"/>
            <a:ext cx="1964143" cy="101619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A3BE28-ADB4-0A3A-A016-A0DDCF70EC1A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D8E8AC99-364F-40C2-896C-3046AA64A242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199150-6126-9246-7DDD-05DE645010E3}"/>
              </a:ext>
            </a:extLst>
          </p:cNvPr>
          <p:cNvSpPr/>
          <p:nvPr/>
        </p:nvSpPr>
        <p:spPr>
          <a:xfrm>
            <a:off x="12408519" y="6874608"/>
            <a:ext cx="504056" cy="386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4978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croll: Vertical 5">
            <a:extLst>
              <a:ext uri="{FF2B5EF4-FFF2-40B4-BE49-F238E27FC236}">
                <a16:creationId xmlns:a16="http://schemas.microsoft.com/office/drawing/2014/main" id="{78BBD885-5164-64D1-A116-233D71F49935}"/>
              </a:ext>
            </a:extLst>
          </p:cNvPr>
          <p:cNvSpPr/>
          <p:nvPr/>
        </p:nvSpPr>
        <p:spPr>
          <a:xfrm>
            <a:off x="1895351" y="4931534"/>
            <a:ext cx="9548933" cy="1604917"/>
          </a:xfrm>
          <a:prstGeom prst="verticalScroll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2DBCBB-298F-2B25-7DB5-14D0F0AA6558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>
          <a:xfrm>
            <a:off x="9635725" y="6887161"/>
            <a:ext cx="3130792" cy="521281"/>
          </a:xfrm>
        </p:spPr>
        <p:txBody>
          <a:bodyPr/>
          <a:lstStyle/>
          <a:p>
            <a:fld id="{D8E8AC99-364F-40C2-896C-3046AA64A242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B899-08CE-45C6-911A-F5B596C890B3}"/>
              </a:ext>
            </a:extLst>
          </p:cNvPr>
          <p:cNvSpPr/>
          <p:nvPr/>
        </p:nvSpPr>
        <p:spPr>
          <a:xfrm>
            <a:off x="-6045" y="-11378"/>
            <a:ext cx="13439775" cy="141958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6C8BC7B-13D1-4AB5-AEFE-3972A0D62379}"/>
              </a:ext>
            </a:extLst>
          </p:cNvPr>
          <p:cNvSpPr txBox="1"/>
          <p:nvPr/>
        </p:nvSpPr>
        <p:spPr>
          <a:xfrm>
            <a:off x="4775671" y="339332"/>
            <a:ext cx="5616624" cy="718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kern="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No</a:t>
            </a:r>
            <a:r>
              <a:rPr lang="de-DE" sz="4400" kern="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 Math </a:t>
            </a:r>
            <a:r>
              <a:rPr lang="de-DE" sz="4400" kern="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today</a:t>
            </a:r>
            <a:r>
              <a:rPr lang="de-DE" sz="4400" kern="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!</a:t>
            </a:r>
            <a:endParaRPr lang="de-DE" sz="4400" dirty="0">
              <a:solidFill>
                <a:schemeClr val="bg1"/>
              </a:solidFill>
              <a:latin typeface="Bell MT" panose="02020503060305020303" pitchFamily="18" charset="0"/>
              <a:ea typeface="Lucida Sans Unicode" pitchFamily="2"/>
              <a:cs typeface="Tahoma" pitchFamily="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D0FEF9-8E77-43E5-94B6-354B23EA9A04}"/>
              </a:ext>
            </a:extLst>
          </p:cNvPr>
          <p:cNvSpPr txBox="1"/>
          <p:nvPr/>
        </p:nvSpPr>
        <p:spPr>
          <a:xfrm>
            <a:off x="2255391" y="2410931"/>
            <a:ext cx="864096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latin typeface="Bell MT" panose="02020503060305020303" pitchFamily="18" charset="0"/>
              </a:rPr>
              <a:t>Interested in mathematical aspects?: </a:t>
            </a:r>
          </a:p>
          <a:p>
            <a:pPr>
              <a:spcAft>
                <a:spcPts val="600"/>
              </a:spcAft>
            </a:pPr>
            <a:r>
              <a:rPr lang="en-US" sz="3200" dirty="0">
                <a:latin typeface="Bell MT" panose="02020503060305020303" pitchFamily="18" charset="0"/>
              </a:rPr>
              <a:t>Forthcoming paper &amp; appendix of presentation</a:t>
            </a:r>
            <a:endParaRPr lang="en-DE" sz="3200" dirty="0">
              <a:latin typeface="Bell MT" panose="02020503060305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C4FFB3-9F6D-0C7A-2562-5BDC39DF2005}"/>
              </a:ext>
            </a:extLst>
          </p:cNvPr>
          <p:cNvSpPr txBox="1"/>
          <p:nvPr/>
        </p:nvSpPr>
        <p:spPr>
          <a:xfrm>
            <a:off x="2271139" y="3995430"/>
            <a:ext cx="8885113" cy="765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4200"/>
              </a:spcAft>
            </a:pPr>
            <a:r>
              <a:rPr lang="en-US" sz="3200" dirty="0">
                <a:latin typeface="Bell MT" panose="02020503060305020303" pitchFamily="18" charset="0"/>
              </a:rPr>
              <a:t>Take home message (for the moment):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33A165-92B7-0EE8-A525-094B8E3C4D25}"/>
              </a:ext>
            </a:extLst>
          </p:cNvPr>
          <p:cNvSpPr txBox="1"/>
          <p:nvPr/>
        </p:nvSpPr>
        <p:spPr>
          <a:xfrm>
            <a:off x="2271139" y="5190913"/>
            <a:ext cx="8885113" cy="1221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  <a:spcBef>
                <a:spcPts val="600"/>
              </a:spcBef>
            </a:pPr>
            <a:r>
              <a:rPr lang="en-US" sz="3200" dirty="0">
                <a:latin typeface="Bell MT" panose="02020503060305020303" pitchFamily="18" charset="0"/>
              </a:rPr>
              <a:t>Thanks to QIT, many concepts are rigorously defined (subsystems, correlation, entanglement, etc.)</a:t>
            </a:r>
            <a:endParaRPr lang="en-DE" sz="3200" dirty="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29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817DC-9D45-2AB4-DAEC-93781E445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EAEBD4-65EF-0695-E87F-00A1545BB335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>
          <a:xfrm>
            <a:off x="9635725" y="6887161"/>
            <a:ext cx="3130792" cy="521281"/>
          </a:xfrm>
        </p:spPr>
        <p:txBody>
          <a:bodyPr/>
          <a:lstStyle/>
          <a:p>
            <a:fld id="{D8E8AC99-364F-40C2-896C-3046AA64A242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C7B107-BC3F-D8F1-8B58-801A550421BF}"/>
              </a:ext>
            </a:extLst>
          </p:cNvPr>
          <p:cNvSpPr/>
          <p:nvPr/>
        </p:nvSpPr>
        <p:spPr>
          <a:xfrm>
            <a:off x="-6045" y="-11378"/>
            <a:ext cx="13439775" cy="141958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148EB4C-EEA6-9EC4-3FC5-C6DC0182888B}"/>
              </a:ext>
            </a:extLst>
          </p:cNvPr>
          <p:cNvSpPr txBox="1"/>
          <p:nvPr/>
        </p:nvSpPr>
        <p:spPr>
          <a:xfrm>
            <a:off x="4019101" y="424429"/>
            <a:ext cx="5616624" cy="718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kern="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Common </a:t>
            </a:r>
            <a:r>
              <a:rPr lang="de-DE" sz="4400" kern="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viewpoints</a:t>
            </a:r>
            <a:r>
              <a:rPr lang="de-DE" sz="4400" kern="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 </a:t>
            </a:r>
            <a:endParaRPr lang="de-DE" sz="4400" dirty="0">
              <a:solidFill>
                <a:schemeClr val="bg1"/>
              </a:solidFill>
              <a:latin typeface="Bell MT" panose="02020503060305020303" pitchFamily="18" charset="0"/>
              <a:ea typeface="Lucida Sans Unicode" pitchFamily="2"/>
              <a:cs typeface="Tahoma" pitchFamily="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15EC82-3E65-A7AD-3271-5C99DAB94ED8}"/>
              </a:ext>
            </a:extLst>
          </p:cNvPr>
          <p:cNvSpPr txBox="1"/>
          <p:nvPr/>
        </p:nvSpPr>
        <p:spPr>
          <a:xfrm>
            <a:off x="2566208" y="1904700"/>
            <a:ext cx="6984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ell MT" panose="02020503060305020303" pitchFamily="18" charset="0"/>
              </a:rPr>
              <a:t>Do individual particles define </a:t>
            </a:r>
            <a:r>
              <a:rPr lang="en-US" sz="3200" u="sng" dirty="0">
                <a:latin typeface="Bell MT" panose="02020503060305020303" pitchFamily="18" charset="0"/>
              </a:rPr>
              <a:t>proper</a:t>
            </a:r>
            <a:r>
              <a:rPr lang="en-US" sz="3200" dirty="0">
                <a:latin typeface="Bell MT" panose="02020503060305020303" pitchFamily="18" charset="0"/>
              </a:rPr>
              <a:t> subsystems in identical particle systems? </a:t>
            </a:r>
            <a:endParaRPr lang="en-DE" sz="3200" dirty="0">
              <a:latin typeface="Bell MT" panose="02020503060305020303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9260CD-5D5C-F5BE-F375-A3FD2A72B720}"/>
              </a:ext>
            </a:extLst>
          </p:cNvPr>
          <p:cNvSpPr/>
          <p:nvPr/>
        </p:nvSpPr>
        <p:spPr>
          <a:xfrm>
            <a:off x="1637278" y="3993497"/>
            <a:ext cx="8250961" cy="49888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4E91B8-D338-339F-A5E5-4149E885D179}"/>
              </a:ext>
            </a:extLst>
          </p:cNvPr>
          <p:cNvSpPr txBox="1"/>
          <p:nvPr/>
        </p:nvSpPr>
        <p:spPr>
          <a:xfrm>
            <a:off x="1709286" y="3950553"/>
            <a:ext cx="8178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ell MT" panose="02020503060305020303" pitchFamily="18" charset="0"/>
              </a:rPr>
              <a:t>Yes                           maybe                              No</a:t>
            </a:r>
            <a:endParaRPr lang="en-DE" sz="3200" dirty="0">
              <a:latin typeface="Bell MT" panose="02020503060305020303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892787-8D39-CD76-0FF0-F95D66D63178}"/>
              </a:ext>
            </a:extLst>
          </p:cNvPr>
          <p:cNvSpPr txBox="1"/>
          <p:nvPr/>
        </p:nvSpPr>
        <p:spPr>
          <a:xfrm>
            <a:off x="989205" y="3308886"/>
            <a:ext cx="1144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ell MT" panose="02020503060305020303" pitchFamily="18" charset="0"/>
              </a:rPr>
              <a:t>optimists                                                             pessimists</a:t>
            </a:r>
            <a:endParaRPr lang="en-DE" sz="3200" dirty="0">
              <a:latin typeface="Bell MT" panose="02020503060305020303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03C6D9-63EF-A4F9-0EE4-7E56BB88AF52}"/>
              </a:ext>
            </a:extLst>
          </p:cNvPr>
          <p:cNvSpPr txBox="1"/>
          <p:nvPr/>
        </p:nvSpPr>
        <p:spPr>
          <a:xfrm>
            <a:off x="7655505" y="4535328"/>
            <a:ext cx="3960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Bell MT" panose="02020503060305020303" pitchFamily="18" charset="0"/>
              </a:rPr>
              <a:t>identical particles are </a:t>
            </a:r>
          </a:p>
          <a:p>
            <a:pPr algn="ctr"/>
            <a:r>
              <a:rPr lang="en-US" sz="3200" dirty="0">
                <a:latin typeface="Bell MT" panose="02020503060305020303" pitchFamily="18" charset="0"/>
              </a:rPr>
              <a:t>indistinguishable! </a:t>
            </a:r>
            <a:endParaRPr lang="en-DE" sz="3200" dirty="0">
              <a:latin typeface="Bell MT" panose="02020503060305020303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A654B0E-B789-EA02-DD37-A63BC65904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83" y="4722261"/>
            <a:ext cx="1512168" cy="6921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A3D4F2C-9D5B-C695-CAB2-2E6DCD0F56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12" y="6647653"/>
            <a:ext cx="1512170" cy="69213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5EE81EA-519D-E434-376F-CB041F24CB3F}"/>
              </a:ext>
            </a:extLst>
          </p:cNvPr>
          <p:cNvSpPr txBox="1"/>
          <p:nvPr/>
        </p:nvSpPr>
        <p:spPr>
          <a:xfrm>
            <a:off x="413142" y="6109401"/>
            <a:ext cx="2994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ell MT" panose="02020503060305020303" pitchFamily="18" charset="0"/>
              </a:rPr>
              <a:t>but how about?:</a:t>
            </a:r>
            <a:endParaRPr lang="en-DE" sz="3200" dirty="0">
              <a:latin typeface="Bell MT" panose="02020503060305020303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C42646-DFB2-AD67-F3FA-2FD7FE46C4F7}"/>
              </a:ext>
            </a:extLst>
          </p:cNvPr>
          <p:cNvSpPr txBox="1"/>
          <p:nvPr/>
        </p:nvSpPr>
        <p:spPr>
          <a:xfrm>
            <a:off x="7872931" y="6109044"/>
            <a:ext cx="3960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Bell MT" panose="02020503060305020303" pitchFamily="18" charset="0"/>
              </a:rPr>
              <a:t>but there are many potential embeddings!</a:t>
            </a:r>
            <a:endParaRPr lang="en-DE" sz="3200" dirty="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71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croll: Vertical 9">
            <a:extLst>
              <a:ext uri="{FF2B5EF4-FFF2-40B4-BE49-F238E27FC236}">
                <a16:creationId xmlns:a16="http://schemas.microsoft.com/office/drawing/2014/main" id="{1CD943CB-8F15-48C0-80B5-D9E73DB3D83B}"/>
              </a:ext>
            </a:extLst>
          </p:cNvPr>
          <p:cNvSpPr/>
          <p:nvPr/>
        </p:nvSpPr>
        <p:spPr>
          <a:xfrm>
            <a:off x="3275703" y="5542884"/>
            <a:ext cx="6876278" cy="1604917"/>
          </a:xfrm>
          <a:prstGeom prst="verticalScroll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Scroll: Vertical 10">
            <a:extLst>
              <a:ext uri="{FF2B5EF4-FFF2-40B4-BE49-F238E27FC236}">
                <a16:creationId xmlns:a16="http://schemas.microsoft.com/office/drawing/2014/main" id="{185FA4FC-9997-4984-B55C-E0EEB0A3742F}"/>
              </a:ext>
            </a:extLst>
          </p:cNvPr>
          <p:cNvSpPr/>
          <p:nvPr/>
        </p:nvSpPr>
        <p:spPr>
          <a:xfrm>
            <a:off x="3275703" y="2461710"/>
            <a:ext cx="6876278" cy="1604917"/>
          </a:xfrm>
          <a:prstGeom prst="verticalScroll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2DBCBB-298F-2B25-7DB5-14D0F0AA6558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>
          <a:xfrm>
            <a:off x="9635725" y="6887161"/>
            <a:ext cx="3130792" cy="521281"/>
          </a:xfrm>
        </p:spPr>
        <p:txBody>
          <a:bodyPr/>
          <a:lstStyle/>
          <a:p>
            <a:fld id="{D8E8AC99-364F-40C2-896C-3046AA64A242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B899-08CE-45C6-911A-F5B596C890B3}"/>
              </a:ext>
            </a:extLst>
          </p:cNvPr>
          <p:cNvSpPr/>
          <p:nvPr/>
        </p:nvSpPr>
        <p:spPr>
          <a:xfrm>
            <a:off x="-6045" y="-11378"/>
            <a:ext cx="13439775" cy="141958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6C8BC7B-13D1-4AB5-AEFE-3972A0D62379}"/>
              </a:ext>
            </a:extLst>
          </p:cNvPr>
          <p:cNvSpPr txBox="1"/>
          <p:nvPr/>
        </p:nvSpPr>
        <p:spPr>
          <a:xfrm>
            <a:off x="5495751" y="339332"/>
            <a:ext cx="8783894" cy="718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kern="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Theorem</a:t>
            </a:r>
            <a:endParaRPr lang="de-DE" sz="4400" dirty="0">
              <a:solidFill>
                <a:schemeClr val="bg1"/>
              </a:solidFill>
              <a:latin typeface="Bell MT" panose="02020503060305020303" pitchFamily="18" charset="0"/>
              <a:ea typeface="Lucida Sans Unicode" pitchFamily="2"/>
              <a:cs typeface="Tahoma" pitchFamily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0FF7D7-14BE-433F-9DE9-647255DC58B1}"/>
              </a:ext>
            </a:extLst>
          </p:cNvPr>
          <p:cNvSpPr txBox="1"/>
          <p:nvPr/>
        </p:nvSpPr>
        <p:spPr>
          <a:xfrm>
            <a:off x="3737710" y="2765412"/>
            <a:ext cx="6984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ell MT" panose="02020503060305020303" pitchFamily="18" charset="0"/>
              </a:rPr>
              <a:t>There are infinitely many maps     </a:t>
            </a:r>
          </a:p>
          <a:p>
            <a:r>
              <a:rPr lang="en-US" sz="3200" dirty="0">
                <a:latin typeface="Bell MT" panose="02020503060305020303" pitchFamily="18" charset="0"/>
              </a:rPr>
              <a:t>to try but none of them works!</a:t>
            </a:r>
            <a:endParaRPr lang="en-DE" sz="3200" dirty="0">
              <a:latin typeface="Bell MT" panose="02020503060305020303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5BC8D5-F3A5-4FC4-B98B-C94AD2EA7C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359" y="2970797"/>
            <a:ext cx="279382" cy="2307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AA7C42-C1E4-4951-A6B5-698FFB0E10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747" y="4251281"/>
            <a:ext cx="4876190" cy="2380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B0AEE7-B77C-45B5-9F19-3712218348FB}"/>
              </a:ext>
            </a:extLst>
          </p:cNvPr>
          <p:cNvSpPr txBox="1"/>
          <p:nvPr/>
        </p:nvSpPr>
        <p:spPr>
          <a:xfrm>
            <a:off x="4143234" y="5997842"/>
            <a:ext cx="6173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ell MT" panose="02020503060305020303" pitchFamily="18" charset="0"/>
              </a:rPr>
              <a:t>“electron correlation” is </a:t>
            </a:r>
            <a:r>
              <a:rPr lang="en-US" sz="3200" b="1" dirty="0">
                <a:latin typeface="Bell MT" panose="02020503060305020303" pitchFamily="18" charset="0"/>
              </a:rPr>
              <a:t>not</a:t>
            </a:r>
            <a:r>
              <a:rPr lang="en-US" sz="3200" dirty="0">
                <a:latin typeface="Bell MT" panose="02020503060305020303" pitchFamily="18" charset="0"/>
              </a:rPr>
              <a:t> </a:t>
            </a:r>
          </a:p>
          <a:p>
            <a:r>
              <a:rPr lang="en-US" sz="3200" dirty="0">
                <a:latin typeface="Bell MT" panose="02020503060305020303" pitchFamily="18" charset="0"/>
              </a:rPr>
              <a:t>correlation between electrons! </a:t>
            </a:r>
            <a:endParaRPr lang="en-DE" sz="3200" dirty="0">
              <a:latin typeface="Bell MT" panose="02020503060305020303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2002CC-492C-456D-816F-4B4C891C28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65741" y="4867296"/>
            <a:ext cx="559114" cy="34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42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BC2827-2A27-24D4-FC25-B0D7896E74BC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D8E8AC99-364F-40C2-896C-3046AA64A242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14" name="Picture 6" descr="https://latex.codecogs.com/gif.latex?%5Cdpi%7B150%7D%20%5CLARGE%20%7C%5Cvarphi_1%2C%5Cldots%2C%5Cvarphi_N%5Crangle%20%5Cequiv%20f_%7B%5Cvarphi_1%7D%5E%5Cdagger%5Cldots%20f_%7B%5Cvarphi_N%7D%5E%5Cdagger%7C0%5Crangle">
            <a:extLst>
              <a:ext uri="{FF2B5EF4-FFF2-40B4-BE49-F238E27FC236}">
                <a16:creationId xmlns:a16="http://schemas.microsoft.com/office/drawing/2014/main" id="{4B594758-3C5E-AA80-106F-745E5F671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250" y="2088011"/>
            <a:ext cx="47625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BCB2192-CAF8-7A27-E54E-58DBD75331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10526" y="2282713"/>
            <a:ext cx="168843" cy="179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0" descr="https://latex.codecogs.com/gif.latex?%5Cdpi%7B150%7D%20%5CLARGE%20%5Crightarrow%20%5Cmathcal%7BD%7D_0">
            <a:extLst>
              <a:ext uri="{FF2B5EF4-FFF2-40B4-BE49-F238E27FC236}">
                <a16:creationId xmlns:a16="http://schemas.microsoft.com/office/drawing/2014/main" id="{3C87F078-3886-E243-11FF-CFA4E840C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023" y="2186940"/>
            <a:ext cx="952500" cy="36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88F661D-929C-5D1C-9E9E-75CD95B244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13758" y="3196106"/>
            <a:ext cx="168843" cy="179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4" descr="https://latex.codecogs.com/gif.latex?%5Cdpi%7B150%7D%20%5CLARGE%20%5Cmathcal%7BD%7D_%7B%5Cmbox%7Bsep%7D%7D%3D%5Cmbox%7BConv%7D%28%5Cmathcal%7BD%7D_0%29">
            <a:extLst>
              <a:ext uri="{FF2B5EF4-FFF2-40B4-BE49-F238E27FC236}">
                <a16:creationId xmlns:a16="http://schemas.microsoft.com/office/drawing/2014/main" id="{7BE5F928-F0D5-5817-DF93-C4594D1E0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484" y="3092548"/>
            <a:ext cx="29527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B48A43D-5443-761A-88B2-42537FFFC7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20509" y="4048384"/>
            <a:ext cx="168843" cy="179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0" descr="https://latex.codecogs.com/gif.latex?%5Cdpi%7B150%7D%20%5Clarge%20%5Cmbox%7B%5BA.Gottlieb%2C%20N.Mauser%2C%20Int.%20J.%20Quantum%20Inf.%205%2C%208125%20%282007%29%5D%7D">
            <a:extLst>
              <a:ext uri="{FF2B5EF4-FFF2-40B4-BE49-F238E27FC236}">
                <a16:creationId xmlns:a16="http://schemas.microsoft.com/office/drawing/2014/main" id="{A366A034-BFA4-DB91-30A1-669443935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967" y="5991491"/>
            <a:ext cx="6760475" cy="26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2" descr="https://latex.codecogs.com/gif.latex?%5Cdpi%7B150%7D%20%5Clarge%20%5Cmbox%7B%5BA.Gottlieb%2C%20N.Mauser%2C%20Phys.%20Rev.%20Lett.%2095%2C%20123003%20%282005%29%5D%7D">
            <a:extLst>
              <a:ext uri="{FF2B5EF4-FFF2-40B4-BE49-F238E27FC236}">
                <a16:creationId xmlns:a16="http://schemas.microsoft.com/office/drawing/2014/main" id="{5B64FB3E-3B94-2DCA-C9FF-13F021F93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606" y="5667857"/>
            <a:ext cx="6707590" cy="26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4" descr="https://latex.codecogs.com/gif.latex?%5Cdpi%7B150%7D%20%5Clarge%20%5Cmbox%7B%5BJ.Schliemann%20et%20al.%2C%20Phys.%20Rev.%20A%2C%2064%2C%20022303%20%282001%29%5D%7D">
            <a:extLst>
              <a:ext uri="{FF2B5EF4-FFF2-40B4-BE49-F238E27FC236}">
                <a16:creationId xmlns:a16="http://schemas.microsoft.com/office/drawing/2014/main" id="{0AC05101-8F1E-EFF9-7CEC-269E12F0C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908" y="6992155"/>
            <a:ext cx="6099412" cy="26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" name="Picture 2047">
            <a:extLst>
              <a:ext uri="{FF2B5EF4-FFF2-40B4-BE49-F238E27FC236}">
                <a16:creationId xmlns:a16="http://schemas.microsoft.com/office/drawing/2014/main" id="{B2A2B609-3990-18A4-7757-97B3505286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05" y="2191748"/>
            <a:ext cx="4838095" cy="352381"/>
          </a:xfrm>
          <a:prstGeom prst="rect">
            <a:avLst/>
          </a:prstGeom>
        </p:spPr>
      </p:pic>
      <p:pic>
        <p:nvPicPr>
          <p:cNvPr id="2049" name="Picture 2048">
            <a:extLst>
              <a:ext uri="{FF2B5EF4-FFF2-40B4-BE49-F238E27FC236}">
                <a16:creationId xmlns:a16="http://schemas.microsoft.com/office/drawing/2014/main" id="{E6881042-AC67-7A2A-11AA-6AE010D912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05" y="3131765"/>
            <a:ext cx="4314286" cy="352381"/>
          </a:xfrm>
          <a:prstGeom prst="rect">
            <a:avLst/>
          </a:prstGeom>
        </p:spPr>
      </p:pic>
      <p:pic>
        <p:nvPicPr>
          <p:cNvPr id="2050" name="Picture 2049">
            <a:extLst>
              <a:ext uri="{FF2B5EF4-FFF2-40B4-BE49-F238E27FC236}">
                <a16:creationId xmlns:a16="http://schemas.microsoft.com/office/drawing/2014/main" id="{57981646-D65D-0B21-3CD8-BB321E449E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05" y="3961531"/>
            <a:ext cx="8200000" cy="371429"/>
          </a:xfrm>
          <a:prstGeom prst="rect">
            <a:avLst/>
          </a:prstGeom>
        </p:spPr>
      </p:pic>
      <p:pic>
        <p:nvPicPr>
          <p:cNvPr id="2051" name="Picture 2050">
            <a:extLst>
              <a:ext uri="{FF2B5EF4-FFF2-40B4-BE49-F238E27FC236}">
                <a16:creationId xmlns:a16="http://schemas.microsoft.com/office/drawing/2014/main" id="{CAC6560C-67D1-EA24-72A8-953215001B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621" y="4858635"/>
            <a:ext cx="5495238" cy="409524"/>
          </a:xfrm>
          <a:prstGeom prst="rect">
            <a:avLst/>
          </a:prstGeom>
        </p:spPr>
      </p:pic>
      <p:sp>
        <p:nvSpPr>
          <p:cNvPr id="2052" name="Rectangle 2051">
            <a:extLst>
              <a:ext uri="{FF2B5EF4-FFF2-40B4-BE49-F238E27FC236}">
                <a16:creationId xmlns:a16="http://schemas.microsoft.com/office/drawing/2014/main" id="{3B5CFD5E-550A-4581-3D50-66EB391BBAEB}"/>
              </a:ext>
            </a:extLst>
          </p:cNvPr>
          <p:cNvSpPr/>
          <p:nvPr/>
        </p:nvSpPr>
        <p:spPr>
          <a:xfrm>
            <a:off x="1484605" y="4654587"/>
            <a:ext cx="5904656" cy="79315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>
              <a:defRPr/>
            </a:pPr>
            <a:endParaRPr lang="de-DE" sz="1395"/>
          </a:p>
        </p:txBody>
      </p:sp>
      <p:pic>
        <p:nvPicPr>
          <p:cNvPr id="2053" name="Picture 2052">
            <a:extLst>
              <a:ext uri="{FF2B5EF4-FFF2-40B4-BE49-F238E27FC236}">
                <a16:creationId xmlns:a16="http://schemas.microsoft.com/office/drawing/2014/main" id="{BCFB2BFE-616B-4371-B0DE-AE68E3FCB15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466" y="6914519"/>
            <a:ext cx="857143" cy="4095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C8FD23-4626-F69A-441E-FCE867E5727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68" y="6330642"/>
            <a:ext cx="8962730" cy="24867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A6ACADA-8AC8-4ABD-87F5-D223D18D1D5D}"/>
              </a:ext>
            </a:extLst>
          </p:cNvPr>
          <p:cNvGrpSpPr>
            <a:grpSpLocks noChangeAspect="1"/>
          </p:cNvGrpSpPr>
          <p:nvPr/>
        </p:nvGrpSpPr>
        <p:grpSpPr>
          <a:xfrm>
            <a:off x="10233209" y="3040723"/>
            <a:ext cx="2855667" cy="1908000"/>
            <a:chOff x="3163187" y="1723603"/>
            <a:chExt cx="4242556" cy="2834647"/>
          </a:xfrm>
        </p:grpSpPr>
        <p:pic>
          <p:nvPicPr>
            <p:cNvPr id="28" name="Picture 27" descr="A blue oval with white outline&#10;&#10;Description automatically generated">
              <a:extLst>
                <a:ext uri="{FF2B5EF4-FFF2-40B4-BE49-F238E27FC236}">
                  <a16:creationId xmlns:a16="http://schemas.microsoft.com/office/drawing/2014/main" id="{E62D5123-4753-4A08-8BC2-71E0633F8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3503" y="1979637"/>
              <a:ext cx="4142240" cy="257861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1686B8C-0C67-40CB-943F-8E704CB0D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8001" y="2051645"/>
              <a:ext cx="1577343" cy="2398019"/>
            </a:xfrm>
            <a:prstGeom prst="rect">
              <a:avLst/>
            </a:prstGeom>
          </p:spPr>
        </p:pic>
        <p:pic>
          <p:nvPicPr>
            <p:cNvPr id="30" name="Picture 29" descr="A blue triangle shaped object&#10;&#10;Description automatically generated">
              <a:extLst>
                <a:ext uri="{FF2B5EF4-FFF2-40B4-BE49-F238E27FC236}">
                  <a16:creationId xmlns:a16="http://schemas.microsoft.com/office/drawing/2014/main" id="{22994BB1-94CC-469F-A1EF-2E85A163A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0256" y="2026499"/>
              <a:ext cx="1815088" cy="2423165"/>
            </a:xfrm>
            <a:prstGeom prst="rect">
              <a:avLst/>
            </a:prstGeom>
          </p:spPr>
        </p:pic>
        <p:pic>
          <p:nvPicPr>
            <p:cNvPr id="31" name="Picture 30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EDF9604F-24DF-4E0C-B326-66E0BC4BB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672" y="1723603"/>
              <a:ext cx="370333" cy="290323"/>
            </a:xfrm>
            <a:prstGeom prst="rect">
              <a:avLst/>
            </a:prstGeom>
          </p:spPr>
        </p:pic>
        <p:pic>
          <p:nvPicPr>
            <p:cNvPr id="32" name="Picture 31" descr="A blue letter on a black background&#10;&#10;Description automatically generated">
              <a:extLst>
                <a:ext uri="{FF2B5EF4-FFF2-40B4-BE49-F238E27FC236}">
                  <a16:creationId xmlns:a16="http://schemas.microsoft.com/office/drawing/2014/main" id="{1BB2ECDB-43EE-4A45-A246-2B08D2669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2735" y="3013314"/>
              <a:ext cx="585217" cy="329185"/>
            </a:xfrm>
            <a:prstGeom prst="rect">
              <a:avLst/>
            </a:prstGeom>
          </p:spPr>
        </p:pic>
        <p:pic>
          <p:nvPicPr>
            <p:cNvPr id="33" name="Picture 32" descr="A blue letter on a black background&#10;&#10;Description automatically generated">
              <a:extLst>
                <a:ext uri="{FF2B5EF4-FFF2-40B4-BE49-F238E27FC236}">
                  <a16:creationId xmlns:a16="http://schemas.microsoft.com/office/drawing/2014/main" id="{7C561A7F-7257-404A-8936-4631D4965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3187" y="2558904"/>
              <a:ext cx="256033" cy="235458"/>
            </a:xfrm>
            <a:prstGeom prst="rect">
              <a:avLst/>
            </a:prstGeom>
          </p:spPr>
        </p:pic>
        <p:pic>
          <p:nvPicPr>
            <p:cNvPr id="34" name="Picture 33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83901A41-32FB-426C-A043-BDFA88DBF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1288" y="2771725"/>
              <a:ext cx="219456" cy="276607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3A83C3C-716F-4BA4-BD86-F9FE5E070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1288" y="2706542"/>
              <a:ext cx="1513335" cy="1737363"/>
            </a:xfrm>
            <a:prstGeom prst="rect">
              <a:avLst/>
            </a:prstGeom>
          </p:spPr>
        </p:pic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33E765C8-32CA-4FF9-8A1B-05C99F14CBB0}"/>
              </a:ext>
            </a:extLst>
          </p:cNvPr>
          <p:cNvSpPr/>
          <p:nvPr/>
        </p:nvSpPr>
        <p:spPr>
          <a:xfrm>
            <a:off x="-6045" y="-11378"/>
            <a:ext cx="13439775" cy="141958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7" name="Textfeld 12">
            <a:extLst>
              <a:ext uri="{FF2B5EF4-FFF2-40B4-BE49-F238E27FC236}">
                <a16:creationId xmlns:a16="http://schemas.microsoft.com/office/drawing/2014/main" id="{6EBD3C1F-6CE3-4C64-9B19-DBAA43EBA5B4}"/>
              </a:ext>
            </a:extLst>
          </p:cNvPr>
          <p:cNvSpPr txBox="1"/>
          <p:nvPr/>
        </p:nvSpPr>
        <p:spPr>
          <a:xfrm>
            <a:off x="4199607" y="404720"/>
            <a:ext cx="5970645" cy="718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kern="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Ad hoc </a:t>
            </a:r>
            <a:r>
              <a:rPr lang="de-DE" sz="4400" kern="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construction</a:t>
            </a:r>
            <a:endParaRPr lang="de-DE" sz="4400" dirty="0">
              <a:solidFill>
                <a:schemeClr val="bg1"/>
              </a:solidFill>
              <a:latin typeface="Bell MT" panose="02020503060305020303" pitchFamily="18" charset="0"/>
              <a:ea typeface="Lucida Sans Unicode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06490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39B493B-E650-3BA4-EBC8-FA37B62D561A}"/>
              </a:ext>
            </a:extLst>
          </p:cNvPr>
          <p:cNvSpPr/>
          <p:nvPr/>
        </p:nvSpPr>
        <p:spPr>
          <a:xfrm>
            <a:off x="-6045" y="-11379"/>
            <a:ext cx="13439775" cy="757105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feld 12">
            <a:extLst>
              <a:ext uri="{FF2B5EF4-FFF2-40B4-BE49-F238E27FC236}">
                <a16:creationId xmlns:a16="http://schemas.microsoft.com/office/drawing/2014/main" id="{CBE1318D-0393-4AE5-845A-A2389DE78365}"/>
              </a:ext>
            </a:extLst>
          </p:cNvPr>
          <p:cNvSpPr txBox="1"/>
          <p:nvPr/>
        </p:nvSpPr>
        <p:spPr>
          <a:xfrm>
            <a:off x="2975471" y="2915741"/>
            <a:ext cx="8784976" cy="291389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540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3) Orbital </a:t>
            </a:r>
            <a:r>
              <a:rPr lang="de-DE" sz="540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Entanglement</a:t>
            </a:r>
            <a:endParaRPr lang="de-DE" sz="5400" dirty="0">
              <a:solidFill>
                <a:schemeClr val="bg1"/>
              </a:solidFill>
              <a:latin typeface="Bell MT" panose="02020503060305020303" pitchFamily="18" charset="0"/>
              <a:ea typeface="Lucida Sans Unicode" pitchFamily="2"/>
              <a:cs typeface="Tahoma" pitchFamily="2"/>
            </a:endParaRPr>
          </a:p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540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    (     2nd </a:t>
            </a:r>
            <a:r>
              <a:rPr lang="de-DE" sz="540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Quantisation</a:t>
            </a:r>
            <a:r>
              <a:rPr lang="de-DE" sz="540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)</a:t>
            </a:r>
            <a:r>
              <a:rPr lang="de-DE" sz="720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	 </a:t>
            </a:r>
          </a:p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720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   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18389C-4A2A-33D8-194A-42FB64D970A6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D8E8AC99-364F-40C2-896C-3046AA64A242}" type="slidenum">
              <a:rPr lang="en-GB" smtClean="0">
                <a:solidFill>
                  <a:schemeClr val="bg1"/>
                </a:solidFill>
              </a:rPr>
              <a:pPr/>
              <a:t>14</a:t>
            </a:fld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3D20B1-C098-4F0F-8B6B-96A30DA609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583" y="4194785"/>
            <a:ext cx="578180" cy="35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28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EB36E9E-B3ED-4A6B-A674-5517E6FAF99F}"/>
              </a:ext>
            </a:extLst>
          </p:cNvPr>
          <p:cNvSpPr/>
          <p:nvPr/>
        </p:nvSpPr>
        <p:spPr>
          <a:xfrm>
            <a:off x="-6045" y="-11378"/>
            <a:ext cx="13439775" cy="141958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114" name="Picture 18" descr="https://latex.codecogs.com/png.latex?%5Cdpi%7B150%7D%20%5CLARGE%20%5Crightarrow%5C%2C%5C%2C%5Cmbox%7Bnotion%20of%20correlation%20and%20entanglement%7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952" y="5161950"/>
            <a:ext cx="7010400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12">
            <a:extLst>
              <a:ext uri="{FF2B5EF4-FFF2-40B4-BE49-F238E27FC236}">
                <a16:creationId xmlns:a16="http://schemas.microsoft.com/office/drawing/2014/main" id="{156129FB-FB56-478A-9E10-F2B4DAC301D8}"/>
              </a:ext>
            </a:extLst>
          </p:cNvPr>
          <p:cNvSpPr txBox="1"/>
          <p:nvPr/>
        </p:nvSpPr>
        <p:spPr>
          <a:xfrm>
            <a:off x="4343869" y="384798"/>
            <a:ext cx="9423230" cy="718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Orbital </a:t>
            </a:r>
            <a:r>
              <a:rPr lang="de-DE" sz="440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subsystems</a:t>
            </a:r>
            <a:endParaRPr lang="de-DE" sz="4400" dirty="0">
              <a:solidFill>
                <a:schemeClr val="bg1"/>
              </a:solidFill>
              <a:latin typeface="Bell MT" panose="02020503060305020303" pitchFamily="18" charset="0"/>
              <a:ea typeface="Lucida Sans Unicode" pitchFamily="2"/>
              <a:cs typeface="Tahoma" pitchFamily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E81247-420D-420B-AA53-59E84FA22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523" y="3471855"/>
            <a:ext cx="1000000" cy="409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5F218-FB09-4C01-94B7-57032D3BA1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952" y="3514922"/>
            <a:ext cx="2257143" cy="3523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3782D1-3571-475D-B6B2-293F5C2C91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07" y="6176640"/>
            <a:ext cx="4419048" cy="2380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3C94FE-96F8-405F-961A-EB20B04AF2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711" y="6172861"/>
            <a:ext cx="6780952" cy="2380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E68C4CD-ED54-4388-B40A-21F067B078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07" y="6509104"/>
            <a:ext cx="6457143" cy="23809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4F99B2-BC6E-4AA2-8F0F-0E1ACC665C06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D8E8AC99-364F-40C2-896C-3046AA64A242}" type="slidenum">
              <a:rPr lang="en-GB" smtClean="0"/>
              <a:pPr/>
              <a:t>15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2C64C5-D12A-996B-2906-DC983B588B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851" y="6518628"/>
            <a:ext cx="5542857" cy="2285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050971-8B20-771B-6EEF-7702544FB9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07" y="6851608"/>
            <a:ext cx="7533333" cy="2285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F90E64-84C6-4954-9E09-4F5EA9C753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799" y="2396874"/>
            <a:ext cx="3164919" cy="5212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A94AB0E-2C86-4123-9EE2-B4830D1C93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601" y="2190133"/>
            <a:ext cx="6742857" cy="5428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B7E12C8-4E4C-4F72-A007-159CB9EA77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86" y="3369941"/>
            <a:ext cx="3542857" cy="53333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45006D4-33CF-426B-A350-F339D6B6B8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391" y="4186271"/>
            <a:ext cx="7247619" cy="4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6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F9E8006-2A2D-4984-A74F-406B99B06535}"/>
              </a:ext>
            </a:extLst>
          </p:cNvPr>
          <p:cNvSpPr/>
          <p:nvPr/>
        </p:nvSpPr>
        <p:spPr>
          <a:xfrm>
            <a:off x="-6045" y="-11378"/>
            <a:ext cx="13439775" cy="141958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249987-67B9-4D07-BD54-7D2778C28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375" y="3143922"/>
            <a:ext cx="4942857" cy="3523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9FEDCF-EF89-46D0-853F-C13E88E5D4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375" y="3950409"/>
            <a:ext cx="3333333" cy="3523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41925B-EF34-4BFE-8D9C-4150D04787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51988" y="3208307"/>
            <a:ext cx="168843" cy="179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840A59-68F9-4616-A7A2-53102F601C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51335" y="4036642"/>
            <a:ext cx="168843" cy="17991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feld 12">
            <a:extLst>
              <a:ext uri="{FF2B5EF4-FFF2-40B4-BE49-F238E27FC236}">
                <a16:creationId xmlns:a16="http://schemas.microsoft.com/office/drawing/2014/main" id="{F3DF1F76-45D7-4738-B855-0C46002846E8}"/>
              </a:ext>
            </a:extLst>
          </p:cNvPr>
          <p:cNvSpPr txBox="1"/>
          <p:nvPr/>
        </p:nvSpPr>
        <p:spPr>
          <a:xfrm>
            <a:off x="4331774" y="407409"/>
            <a:ext cx="5845934" cy="718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kern="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Relevant </a:t>
            </a:r>
            <a:r>
              <a:rPr lang="de-DE" sz="4400" kern="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subsystems</a:t>
            </a:r>
            <a:r>
              <a:rPr lang="de-DE" sz="440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AC11B3-7B31-4419-849F-2F82F9F4FD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33" y="2318222"/>
            <a:ext cx="6123809" cy="4095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C2D12E-7E81-42F4-9B28-E4FE2FE49B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022" y="2318222"/>
            <a:ext cx="2085714" cy="40952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C4BFC9-7BDB-79AE-F5A3-1C181ED86DCE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D8E8AC99-364F-40C2-896C-3046AA64A242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4CE65F-B45B-4E1A-6E67-AC4D2BD8FC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4636" y="3768854"/>
            <a:ext cx="5257189" cy="26050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BCC2DB-E273-823D-EC43-23822D003C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74" y="7032683"/>
            <a:ext cx="7393418" cy="2488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970AAC-C5C5-8EE8-FFC7-203438FBBC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693" y="7025083"/>
            <a:ext cx="4431736" cy="25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90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A4BBEB-F3A0-4C25-BF28-8BB3A62A6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994" y="2319505"/>
            <a:ext cx="4666667" cy="409524"/>
          </a:xfrm>
          <a:prstGeom prst="rect">
            <a:avLst/>
          </a:prstGeom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E838F30A-F55D-461E-8690-2A63FEAC9F94}"/>
              </a:ext>
            </a:extLst>
          </p:cNvPr>
          <p:cNvSpPr/>
          <p:nvPr/>
        </p:nvSpPr>
        <p:spPr>
          <a:xfrm>
            <a:off x="6275675" y="2994909"/>
            <a:ext cx="242091" cy="79208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FE302ED-0B4C-401E-B1E8-757F52683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703" y="4003020"/>
            <a:ext cx="409524" cy="2952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DA99E3D-B7DE-4889-9004-C966A60540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486" y="5601403"/>
            <a:ext cx="285714" cy="2666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972D4C-CF29-4449-8042-0A29E0C556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843" y="3859004"/>
            <a:ext cx="2447619" cy="4857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6F91404-F056-459F-8799-0681C239A6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117" y="4015426"/>
            <a:ext cx="380952" cy="18095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72A99EA-698F-4F20-A47A-6FDAA5106AA1}"/>
              </a:ext>
            </a:extLst>
          </p:cNvPr>
          <p:cNvSpPr/>
          <p:nvPr/>
        </p:nvSpPr>
        <p:spPr>
          <a:xfrm>
            <a:off x="8805480" y="3816551"/>
            <a:ext cx="1538117" cy="499033"/>
          </a:xfrm>
          <a:prstGeom prst="rect">
            <a:avLst/>
          </a:prstGeom>
          <a:noFill/>
          <a:ln w="57150">
            <a:solidFill>
              <a:srgbClr val="65F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65FFAB"/>
              </a:solidFill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22341FA8-A565-48C6-95B5-71F64B0BC92E}"/>
              </a:ext>
            </a:extLst>
          </p:cNvPr>
          <p:cNvSpPr/>
          <p:nvPr/>
        </p:nvSpPr>
        <p:spPr>
          <a:xfrm>
            <a:off x="6289288" y="4545942"/>
            <a:ext cx="242091" cy="79208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DE74A4-4C45-440F-A42B-DC716B6D36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943" y="5387117"/>
            <a:ext cx="1895238" cy="4285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40EC2B-C342-4B4E-B40F-51E0452716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943" y="5868069"/>
            <a:ext cx="2980952" cy="40952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EBF3E1-984A-587F-7159-FAA2E07AD4F8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D8E8AC99-364F-40C2-896C-3046AA64A242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16A6B3-D843-471D-9DE2-2B6C014AC185}"/>
              </a:ext>
            </a:extLst>
          </p:cNvPr>
          <p:cNvSpPr/>
          <p:nvPr/>
        </p:nvSpPr>
        <p:spPr>
          <a:xfrm>
            <a:off x="-1" y="-53302"/>
            <a:ext cx="13439775" cy="141958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extfeld 12">
            <a:extLst>
              <a:ext uri="{FF2B5EF4-FFF2-40B4-BE49-F238E27FC236}">
                <a16:creationId xmlns:a16="http://schemas.microsoft.com/office/drawing/2014/main" id="{83930746-7C26-42CA-9D16-0C69BC28D971}"/>
              </a:ext>
            </a:extLst>
          </p:cNvPr>
          <p:cNvSpPr txBox="1"/>
          <p:nvPr/>
        </p:nvSpPr>
        <p:spPr>
          <a:xfrm>
            <a:off x="4025437" y="335305"/>
            <a:ext cx="5845934" cy="718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kern="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Context</a:t>
            </a:r>
            <a:r>
              <a:rPr lang="de-DE" sz="4400" kern="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: Orbital RDMs</a:t>
            </a:r>
            <a:endParaRPr lang="de-DE" sz="4400" dirty="0">
              <a:solidFill>
                <a:schemeClr val="bg1"/>
              </a:solidFill>
              <a:latin typeface="Bell MT" panose="02020503060305020303" pitchFamily="18" charset="0"/>
              <a:ea typeface="Lucida Sans Unicode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56156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8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39B493B-E650-3BA4-EBC8-FA37B62D561A}"/>
              </a:ext>
            </a:extLst>
          </p:cNvPr>
          <p:cNvSpPr/>
          <p:nvPr/>
        </p:nvSpPr>
        <p:spPr>
          <a:xfrm>
            <a:off x="-6045" y="-11379"/>
            <a:ext cx="13439775" cy="757105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feld 12">
            <a:extLst>
              <a:ext uri="{FF2B5EF4-FFF2-40B4-BE49-F238E27FC236}">
                <a16:creationId xmlns:a16="http://schemas.microsoft.com/office/drawing/2014/main" id="{CBE1318D-0393-4AE5-845A-A2389DE78365}"/>
              </a:ext>
            </a:extLst>
          </p:cNvPr>
          <p:cNvSpPr txBox="1"/>
          <p:nvPr/>
        </p:nvSpPr>
        <p:spPr>
          <a:xfrm>
            <a:off x="4127599" y="2699717"/>
            <a:ext cx="5040560" cy="1491962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hangingPunct="0">
              <a:lnSpc>
                <a:spcPct val="15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540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4) </a:t>
            </a:r>
            <a:r>
              <a:rPr lang="de-DE" sz="540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Applications</a:t>
            </a:r>
            <a:r>
              <a:rPr lang="de-DE" sz="720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  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18389C-4A2A-33D8-194A-42FB64D970A6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D8E8AC99-364F-40C2-896C-3046AA64A242}" type="slidenum">
              <a:rPr lang="en-GB" smtClean="0">
                <a:solidFill>
                  <a:schemeClr val="bg1"/>
                </a:solidFill>
              </a:rPr>
              <a:pPr/>
              <a:t>18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5251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39B493B-E650-3BA4-EBC8-FA37B62D561A}"/>
              </a:ext>
            </a:extLst>
          </p:cNvPr>
          <p:cNvSpPr/>
          <p:nvPr/>
        </p:nvSpPr>
        <p:spPr>
          <a:xfrm>
            <a:off x="0" y="8186"/>
            <a:ext cx="13439775" cy="757105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feld 12">
            <a:extLst>
              <a:ext uri="{FF2B5EF4-FFF2-40B4-BE49-F238E27FC236}">
                <a16:creationId xmlns:a16="http://schemas.microsoft.com/office/drawing/2014/main" id="{CBE1318D-0393-4AE5-845A-A2389DE78365}"/>
              </a:ext>
            </a:extLst>
          </p:cNvPr>
          <p:cNvSpPr txBox="1"/>
          <p:nvPr/>
        </p:nvSpPr>
        <p:spPr>
          <a:xfrm>
            <a:off x="3479527" y="2888956"/>
            <a:ext cx="8784976" cy="111743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540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(i</a:t>
            </a:r>
            <a:r>
              <a:rPr lang="de-DE" sz="540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) Chemical </a:t>
            </a:r>
            <a:r>
              <a:rPr lang="de-DE" sz="540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bonding</a:t>
            </a:r>
            <a:r>
              <a:rPr lang="de-DE" sz="720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   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18389C-4A2A-33D8-194A-42FB64D970A6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D8E8AC99-364F-40C2-896C-3046AA64A242}" type="slidenum">
              <a:rPr lang="en-GB" smtClean="0">
                <a:solidFill>
                  <a:schemeClr val="bg1"/>
                </a:solidFill>
              </a:rPr>
              <a:pPr/>
              <a:t>19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61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several arrows&#10;&#10;Description automatically generated with low confidence">
            <a:extLst>
              <a:ext uri="{FF2B5EF4-FFF2-40B4-BE49-F238E27FC236}">
                <a16:creationId xmlns:a16="http://schemas.microsoft.com/office/drawing/2014/main" id="{90D8DD5F-AED4-9F53-6E73-73E9B3BEFD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57" y="1842293"/>
            <a:ext cx="2852889" cy="1899137"/>
          </a:xfrm>
          <a:prstGeom prst="rect">
            <a:avLst/>
          </a:prstGeom>
        </p:spPr>
      </p:pic>
      <p:pic>
        <p:nvPicPr>
          <p:cNvPr id="7" name="Picture 6" descr="A picture containing party supply, balloon, sphere&#10;&#10;Description automatically generated">
            <a:extLst>
              <a:ext uri="{FF2B5EF4-FFF2-40B4-BE49-F238E27FC236}">
                <a16:creationId xmlns:a16="http://schemas.microsoft.com/office/drawing/2014/main" id="{5F53FC21-E7B6-5BD8-E83B-0E9A45D78B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261" y="1842293"/>
            <a:ext cx="2852888" cy="1900924"/>
          </a:xfrm>
          <a:prstGeom prst="rect">
            <a:avLst/>
          </a:prstGeom>
        </p:spPr>
      </p:pic>
      <p:sp>
        <p:nvSpPr>
          <p:cNvPr id="9" name="Textfeld 12">
            <a:extLst>
              <a:ext uri="{FF2B5EF4-FFF2-40B4-BE49-F238E27FC236}">
                <a16:creationId xmlns:a16="http://schemas.microsoft.com/office/drawing/2014/main" id="{74F496FF-F821-8B3B-BE50-E16D0F73693F}"/>
              </a:ext>
            </a:extLst>
          </p:cNvPr>
          <p:cNvSpPr txBox="1"/>
          <p:nvPr/>
        </p:nvSpPr>
        <p:spPr>
          <a:xfrm>
            <a:off x="4243559" y="3783084"/>
            <a:ext cx="2730293" cy="43204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defTabSz="91443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kern="0" dirty="0">
                <a:latin typeface="Bell MT" panose="02020503060305020303" pitchFamily="18" charset="0"/>
                <a:ea typeface="Lucida Sans Unicode" pitchFamily="2"/>
                <a:cs typeface="Tahoma" pitchFamily="2"/>
              </a:rPr>
              <a:t>Quantum Chemistry</a:t>
            </a:r>
            <a:endParaRPr lang="de-DE" sz="2400" dirty="0">
              <a:latin typeface="Bell MT" panose="02020503060305020303" pitchFamily="18" charset="0"/>
              <a:ea typeface="Lucida Sans Unicode" pitchFamily="2"/>
              <a:cs typeface="Tahoma" pitchFamily="2"/>
            </a:endParaRPr>
          </a:p>
        </p:txBody>
      </p:sp>
      <p:sp>
        <p:nvSpPr>
          <p:cNvPr id="10" name="Textfeld 12">
            <a:extLst>
              <a:ext uri="{FF2B5EF4-FFF2-40B4-BE49-F238E27FC236}">
                <a16:creationId xmlns:a16="http://schemas.microsoft.com/office/drawing/2014/main" id="{BB9FE072-F844-ADCF-6F99-B1B1294EFE9A}"/>
              </a:ext>
            </a:extLst>
          </p:cNvPr>
          <p:cNvSpPr txBox="1"/>
          <p:nvPr/>
        </p:nvSpPr>
        <p:spPr>
          <a:xfrm>
            <a:off x="62691" y="3784449"/>
            <a:ext cx="4074020" cy="4308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algn="ctr" defTabSz="91443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kern="0" dirty="0">
                <a:latin typeface="Bell MT" panose="02020503060305020303" pitchFamily="18" charset="0"/>
                <a:ea typeface="Lucida Sans Unicode" pitchFamily="2"/>
                <a:cs typeface="Tahoma" pitchFamily="2"/>
              </a:rPr>
              <a:t>Quantum Many-Body Physics</a:t>
            </a:r>
            <a:endParaRPr lang="de-DE" sz="2400" dirty="0">
              <a:latin typeface="Bell MT" panose="02020503060305020303" pitchFamily="18" charset="0"/>
              <a:ea typeface="Lucida Sans Unicode" pitchFamily="2"/>
              <a:cs typeface="Tahoma" pitchFamily="2"/>
            </a:endParaRP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2E28BF88-D038-F4BC-A771-1A9604684424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>
          <a:xfrm>
            <a:off x="9635726" y="6887163"/>
            <a:ext cx="3130792" cy="521281"/>
          </a:xfrm>
        </p:spPr>
        <p:txBody>
          <a:bodyPr/>
          <a:lstStyle/>
          <a:p>
            <a:fld id="{D8E8AC99-364F-40C2-896C-3046AA64A242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4C4FBC-F006-48FE-A720-28CCC12787F1}"/>
              </a:ext>
            </a:extLst>
          </p:cNvPr>
          <p:cNvSpPr/>
          <p:nvPr/>
        </p:nvSpPr>
        <p:spPr>
          <a:xfrm>
            <a:off x="-6045" y="-11378"/>
            <a:ext cx="13439775" cy="141958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5E68DE7-DE1C-474B-A62A-3605F2834A4B}"/>
              </a:ext>
            </a:extLst>
          </p:cNvPr>
          <p:cNvSpPr txBox="1"/>
          <p:nvPr/>
        </p:nvSpPr>
        <p:spPr>
          <a:xfrm>
            <a:off x="3257458" y="422713"/>
            <a:ext cx="6912768" cy="718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kern="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Significance</a:t>
            </a:r>
            <a:r>
              <a:rPr lang="de-DE" sz="4400" kern="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 </a:t>
            </a:r>
            <a:r>
              <a:rPr lang="de-DE" sz="4400" kern="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of</a:t>
            </a:r>
            <a:r>
              <a:rPr lang="de-DE" sz="4400" kern="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 </a:t>
            </a:r>
            <a:r>
              <a:rPr lang="de-DE" sz="4400" kern="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entanglement</a:t>
            </a:r>
            <a:endParaRPr lang="de-DE" sz="4400" dirty="0">
              <a:solidFill>
                <a:schemeClr val="bg1"/>
              </a:solidFill>
              <a:latin typeface="Bell MT" panose="02020503060305020303" pitchFamily="18" charset="0"/>
              <a:ea typeface="Lucida Sans Unicode" pitchFamily="2"/>
              <a:cs typeface="Tahoma" pitchFamily="2"/>
            </a:endParaRPr>
          </a:p>
        </p:txBody>
      </p:sp>
      <p:sp>
        <p:nvSpPr>
          <p:cNvPr id="17" name="Textfeld 12">
            <a:extLst>
              <a:ext uri="{FF2B5EF4-FFF2-40B4-BE49-F238E27FC236}">
                <a16:creationId xmlns:a16="http://schemas.microsoft.com/office/drawing/2014/main" id="{9769CBC1-0BCB-445A-9A70-4F2D28BDEC97}"/>
              </a:ext>
            </a:extLst>
          </p:cNvPr>
          <p:cNvSpPr txBox="1"/>
          <p:nvPr/>
        </p:nvSpPr>
        <p:spPr>
          <a:xfrm>
            <a:off x="1489135" y="4551422"/>
            <a:ext cx="4074021" cy="433082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defTabSz="91443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kern="0" dirty="0">
                <a:latin typeface="Bell MT" panose="02020503060305020303" pitchFamily="18" charset="0"/>
                <a:ea typeface="Lucida Sans Unicode" pitchFamily="2"/>
                <a:cs typeface="Tahoma" pitchFamily="2"/>
              </a:rPr>
              <a:t>       </a:t>
            </a:r>
            <a:r>
              <a:rPr lang="de-DE" sz="2400" kern="0" dirty="0" err="1">
                <a:latin typeface="Bell MT" panose="02020503060305020303" pitchFamily="18" charset="0"/>
                <a:ea typeface="Lucida Sans Unicode" pitchFamily="2"/>
                <a:cs typeface="Tahoma" pitchFamily="2"/>
              </a:rPr>
              <a:t>physical</a:t>
            </a:r>
            <a:r>
              <a:rPr lang="de-DE" sz="2400" kern="0" dirty="0">
                <a:latin typeface="Bell MT" panose="02020503060305020303" pitchFamily="18" charset="0"/>
                <a:ea typeface="Lucida Sans Unicode" pitchFamily="2"/>
                <a:cs typeface="Tahoma" pitchFamily="2"/>
              </a:rPr>
              <a:t> &amp; </a:t>
            </a:r>
            <a:r>
              <a:rPr lang="de-DE" sz="2400" kern="0" dirty="0" err="1">
                <a:latin typeface="Bell MT" panose="02020503060305020303" pitchFamily="18" charset="0"/>
                <a:ea typeface="Lucida Sans Unicode" pitchFamily="2"/>
                <a:cs typeface="Tahoma" pitchFamily="2"/>
              </a:rPr>
              <a:t>chemical</a:t>
            </a:r>
            <a:r>
              <a:rPr lang="de-DE" sz="2400" kern="0" dirty="0">
                <a:latin typeface="Bell MT" panose="02020503060305020303" pitchFamily="18" charset="0"/>
                <a:ea typeface="Lucida Sans Unicode" pitchFamily="2"/>
                <a:cs typeface="Tahoma" pitchFamily="2"/>
              </a:rPr>
              <a:t> </a:t>
            </a:r>
            <a:r>
              <a:rPr lang="de-DE" sz="2400" kern="0" dirty="0" err="1">
                <a:latin typeface="Bell MT" panose="02020503060305020303" pitchFamily="18" charset="0"/>
                <a:ea typeface="Lucida Sans Unicode" pitchFamily="2"/>
                <a:cs typeface="Tahoma" pitchFamily="2"/>
              </a:rPr>
              <a:t>effects</a:t>
            </a:r>
            <a:endParaRPr lang="de-DE" sz="2400" dirty="0">
              <a:latin typeface="Bell MT" panose="02020503060305020303" pitchFamily="18" charset="0"/>
              <a:ea typeface="Lucida Sans Unicode" pitchFamily="2"/>
              <a:cs typeface="Tahoma" pitchFamily="2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FD2D632-3DDE-4AD8-85ED-E9777F6D37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143" y="4671093"/>
            <a:ext cx="371429" cy="228571"/>
          </a:xfrm>
          <a:prstGeom prst="rect">
            <a:avLst/>
          </a:prstGeom>
        </p:spPr>
      </p:pic>
      <p:sp>
        <p:nvSpPr>
          <p:cNvPr id="21" name="Textfeld 12">
            <a:extLst>
              <a:ext uri="{FF2B5EF4-FFF2-40B4-BE49-F238E27FC236}">
                <a16:creationId xmlns:a16="http://schemas.microsoft.com/office/drawing/2014/main" id="{990830B8-B287-4E0E-ABB5-980C9580426E}"/>
              </a:ext>
            </a:extLst>
          </p:cNvPr>
          <p:cNvSpPr txBox="1"/>
          <p:nvPr/>
        </p:nvSpPr>
        <p:spPr>
          <a:xfrm>
            <a:off x="1489135" y="5091925"/>
            <a:ext cx="4074021" cy="433082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defTabSz="91443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kern="0" dirty="0">
                <a:latin typeface="Bell MT" panose="02020503060305020303" pitchFamily="18" charset="0"/>
                <a:ea typeface="Lucida Sans Unicode" pitchFamily="2"/>
                <a:cs typeface="Tahoma" pitchFamily="2"/>
              </a:rPr>
              <a:t>       </a:t>
            </a:r>
            <a:r>
              <a:rPr lang="de-DE" sz="2400" kern="0" dirty="0" err="1">
                <a:latin typeface="Bell MT" panose="02020503060305020303" pitchFamily="18" charset="0"/>
                <a:ea typeface="Lucida Sans Unicode" pitchFamily="2"/>
                <a:cs typeface="Tahoma" pitchFamily="2"/>
              </a:rPr>
              <a:t>challenge</a:t>
            </a:r>
            <a:r>
              <a:rPr lang="de-DE" sz="2400" kern="0" dirty="0">
                <a:latin typeface="Bell MT" panose="02020503060305020303" pitchFamily="18" charset="0"/>
                <a:ea typeface="Lucida Sans Unicode" pitchFamily="2"/>
                <a:cs typeface="Tahoma" pitchFamily="2"/>
              </a:rPr>
              <a:t> </a:t>
            </a:r>
            <a:r>
              <a:rPr lang="de-DE" sz="2400" kern="0" dirty="0" err="1">
                <a:latin typeface="Bell MT" panose="02020503060305020303" pitchFamily="18" charset="0"/>
                <a:ea typeface="Lucida Sans Unicode" pitchFamily="2"/>
                <a:cs typeface="Tahoma" pitchFamily="2"/>
              </a:rPr>
              <a:t>for</a:t>
            </a:r>
            <a:r>
              <a:rPr lang="de-DE" sz="2400" kern="0" dirty="0">
                <a:latin typeface="Bell MT" panose="02020503060305020303" pitchFamily="18" charset="0"/>
                <a:ea typeface="Lucida Sans Unicode" pitchFamily="2"/>
                <a:cs typeface="Tahoma" pitchFamily="2"/>
              </a:rPr>
              <a:t> </a:t>
            </a:r>
            <a:r>
              <a:rPr lang="de-DE" sz="2400" kern="0" dirty="0" err="1">
                <a:latin typeface="Bell MT" panose="02020503060305020303" pitchFamily="18" charset="0"/>
                <a:ea typeface="Lucida Sans Unicode" pitchFamily="2"/>
                <a:cs typeface="Tahoma" pitchFamily="2"/>
              </a:rPr>
              <a:t>numerics</a:t>
            </a:r>
            <a:endParaRPr lang="de-DE" sz="2400" dirty="0">
              <a:latin typeface="Bell MT" panose="02020503060305020303" pitchFamily="18" charset="0"/>
              <a:ea typeface="Lucida Sans Unicode" pitchFamily="2"/>
              <a:cs typeface="Tahoma" pitchFamily="2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F909F18-C86F-4153-87BD-AEE44AE64C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143" y="5211596"/>
            <a:ext cx="371429" cy="228571"/>
          </a:xfrm>
          <a:prstGeom prst="rect">
            <a:avLst/>
          </a:prstGeom>
        </p:spPr>
      </p:pic>
      <p:sp>
        <p:nvSpPr>
          <p:cNvPr id="29" name="Textfeld 12">
            <a:extLst>
              <a:ext uri="{FF2B5EF4-FFF2-40B4-BE49-F238E27FC236}">
                <a16:creationId xmlns:a16="http://schemas.microsoft.com/office/drawing/2014/main" id="{4E0470AE-949F-42A6-9FD3-10D50C64FCA4}"/>
              </a:ext>
            </a:extLst>
          </p:cNvPr>
          <p:cNvSpPr txBox="1"/>
          <p:nvPr/>
        </p:nvSpPr>
        <p:spPr>
          <a:xfrm>
            <a:off x="1105305" y="6227578"/>
            <a:ext cx="4074021" cy="433082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defTabSz="91443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kern="0" dirty="0" err="1">
                <a:latin typeface="Bell MT" panose="02020503060305020303" pitchFamily="18" charset="0"/>
                <a:ea typeface="Lucida Sans Unicode" pitchFamily="2"/>
                <a:cs typeface="Tahoma" pitchFamily="2"/>
              </a:rPr>
              <a:t>How</a:t>
            </a:r>
            <a:r>
              <a:rPr lang="de-DE" sz="2400" kern="0" dirty="0">
                <a:latin typeface="Bell MT" panose="02020503060305020303" pitchFamily="18" charset="0"/>
                <a:ea typeface="Lucida Sans Unicode" pitchFamily="2"/>
                <a:cs typeface="Tahoma" pitchFamily="2"/>
              </a:rPr>
              <a:t> </a:t>
            </a:r>
            <a:r>
              <a:rPr lang="de-DE" sz="2400" kern="0" dirty="0" err="1">
                <a:latin typeface="Bell MT" panose="02020503060305020303" pitchFamily="18" charset="0"/>
                <a:ea typeface="Lucida Sans Unicode" pitchFamily="2"/>
                <a:cs typeface="Tahoma" pitchFamily="2"/>
              </a:rPr>
              <a:t>about</a:t>
            </a:r>
            <a:r>
              <a:rPr lang="de-DE" sz="2400" kern="0" dirty="0">
                <a:latin typeface="Bell MT" panose="02020503060305020303" pitchFamily="18" charset="0"/>
                <a:ea typeface="Lucida Sans Unicode" pitchFamily="2"/>
                <a:cs typeface="Tahoma" pitchFamily="2"/>
              </a:rPr>
              <a:t> </a:t>
            </a:r>
            <a:r>
              <a:rPr lang="de-DE" sz="2400" kern="0" dirty="0" err="1">
                <a:latin typeface="Bell MT" panose="02020503060305020303" pitchFamily="18" charset="0"/>
                <a:ea typeface="Lucida Sans Unicode" pitchFamily="2"/>
                <a:cs typeface="Tahoma" pitchFamily="2"/>
              </a:rPr>
              <a:t>identical</a:t>
            </a:r>
            <a:r>
              <a:rPr lang="de-DE" sz="2400" kern="0" dirty="0">
                <a:latin typeface="Bell MT" panose="02020503060305020303" pitchFamily="18" charset="0"/>
                <a:ea typeface="Lucida Sans Unicode" pitchFamily="2"/>
                <a:cs typeface="Tahoma" pitchFamily="2"/>
              </a:rPr>
              <a:t> </a:t>
            </a:r>
            <a:r>
              <a:rPr lang="de-DE" sz="2400" kern="0" dirty="0" err="1">
                <a:latin typeface="Bell MT" panose="02020503060305020303" pitchFamily="18" charset="0"/>
                <a:ea typeface="Lucida Sans Unicode" pitchFamily="2"/>
                <a:cs typeface="Tahoma" pitchFamily="2"/>
              </a:rPr>
              <a:t>particles</a:t>
            </a:r>
            <a:r>
              <a:rPr lang="de-DE" sz="2400" kern="0" dirty="0">
                <a:latin typeface="Bell MT" panose="02020503060305020303" pitchFamily="18" charset="0"/>
                <a:ea typeface="Lucida Sans Unicode" pitchFamily="2"/>
                <a:cs typeface="Tahoma" pitchFamily="2"/>
              </a:rPr>
              <a:t>?</a:t>
            </a:r>
            <a:endParaRPr lang="de-DE" sz="2400" dirty="0">
              <a:latin typeface="Bell MT" panose="02020503060305020303" pitchFamily="18" charset="0"/>
              <a:ea typeface="Lucida Sans Unicode" pitchFamily="2"/>
              <a:cs typeface="Tahoma" pitchFamily="2"/>
            </a:endParaRPr>
          </a:p>
        </p:txBody>
      </p:sp>
      <p:sp>
        <p:nvSpPr>
          <p:cNvPr id="23" name="Textfeld 12">
            <a:extLst>
              <a:ext uri="{FF2B5EF4-FFF2-40B4-BE49-F238E27FC236}">
                <a16:creationId xmlns:a16="http://schemas.microsoft.com/office/drawing/2014/main" id="{E01105AB-53C6-4E88-BDBD-1DBDB633D370}"/>
              </a:ext>
            </a:extLst>
          </p:cNvPr>
          <p:cNvSpPr txBox="1"/>
          <p:nvPr/>
        </p:nvSpPr>
        <p:spPr>
          <a:xfrm>
            <a:off x="1112028" y="6707884"/>
            <a:ext cx="4074021" cy="433082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defTabSz="91443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kern="0" dirty="0" err="1">
                <a:latin typeface="Bell MT" panose="02020503060305020303" pitchFamily="18" charset="0"/>
                <a:ea typeface="Lucida Sans Unicode" pitchFamily="2"/>
                <a:cs typeface="Tahoma" pitchFamily="2"/>
              </a:rPr>
              <a:t>What</a:t>
            </a:r>
            <a:r>
              <a:rPr lang="de-DE" sz="2400" kern="0" dirty="0">
                <a:latin typeface="Bell MT" panose="02020503060305020303" pitchFamily="18" charset="0"/>
                <a:ea typeface="Lucida Sans Unicode" pitchFamily="2"/>
                <a:cs typeface="Tahoma" pitchFamily="2"/>
              </a:rPr>
              <a:t> </a:t>
            </a:r>
            <a:r>
              <a:rPr lang="de-DE" sz="2400" kern="0" dirty="0" err="1">
                <a:latin typeface="Bell MT" panose="02020503060305020303" pitchFamily="18" charset="0"/>
                <a:ea typeface="Lucida Sans Unicode" pitchFamily="2"/>
                <a:cs typeface="Tahoma" pitchFamily="2"/>
              </a:rPr>
              <a:t>is</a:t>
            </a:r>
            <a:r>
              <a:rPr lang="de-DE" sz="2400" kern="0" dirty="0">
                <a:latin typeface="Bell MT" panose="02020503060305020303" pitchFamily="18" charset="0"/>
                <a:ea typeface="Lucida Sans Unicode" pitchFamily="2"/>
                <a:cs typeface="Tahoma" pitchFamily="2"/>
              </a:rPr>
              <a:t> </a:t>
            </a:r>
            <a:r>
              <a:rPr lang="de-DE" sz="2400" kern="0" dirty="0" err="1">
                <a:latin typeface="Bell MT" panose="02020503060305020303" pitchFamily="18" charset="0"/>
                <a:ea typeface="Lucida Sans Unicode" pitchFamily="2"/>
                <a:cs typeface="Tahoma" pitchFamily="2"/>
              </a:rPr>
              <a:t>electron</a:t>
            </a:r>
            <a:r>
              <a:rPr lang="de-DE" sz="2400" kern="0" dirty="0">
                <a:latin typeface="Bell MT" panose="02020503060305020303" pitchFamily="18" charset="0"/>
                <a:ea typeface="Lucida Sans Unicode" pitchFamily="2"/>
                <a:cs typeface="Tahoma" pitchFamily="2"/>
              </a:rPr>
              <a:t> </a:t>
            </a:r>
            <a:r>
              <a:rPr lang="de-DE" sz="2400" kern="0" dirty="0" err="1">
                <a:latin typeface="Bell MT" panose="02020503060305020303" pitchFamily="18" charset="0"/>
                <a:ea typeface="Lucida Sans Unicode" pitchFamily="2"/>
                <a:cs typeface="Tahoma" pitchFamily="2"/>
              </a:rPr>
              <a:t>correlation</a:t>
            </a:r>
            <a:r>
              <a:rPr lang="de-DE" sz="2400" kern="0" dirty="0">
                <a:latin typeface="Bell MT" panose="02020503060305020303" pitchFamily="18" charset="0"/>
                <a:ea typeface="Lucida Sans Unicode" pitchFamily="2"/>
                <a:cs typeface="Tahoma" pitchFamily="2"/>
              </a:rPr>
              <a:t>?</a:t>
            </a:r>
            <a:endParaRPr lang="de-DE" sz="2400" dirty="0">
              <a:latin typeface="Bell MT" panose="02020503060305020303" pitchFamily="18" charset="0"/>
              <a:ea typeface="Lucida Sans Unicode" pitchFamily="2"/>
              <a:cs typeface="Tahoma" pitchFamily="2"/>
            </a:endParaRPr>
          </a:p>
        </p:txBody>
      </p:sp>
      <p:pic>
        <p:nvPicPr>
          <p:cNvPr id="26" name="Picture 25" descr="A picture containing text, screenshot, light, space&#10;&#10;Description automatically generated">
            <a:extLst>
              <a:ext uri="{FF2B5EF4-FFF2-40B4-BE49-F238E27FC236}">
                <a16:creationId xmlns:a16="http://schemas.microsoft.com/office/drawing/2014/main" id="{35C5BA8C-0395-4689-B45E-AEA1BBB853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184" y="1842293"/>
            <a:ext cx="3744416" cy="1872208"/>
          </a:xfrm>
          <a:prstGeom prst="rect">
            <a:avLst/>
          </a:prstGeom>
        </p:spPr>
      </p:pic>
      <p:sp>
        <p:nvSpPr>
          <p:cNvPr id="27" name="Textfeld 12">
            <a:extLst>
              <a:ext uri="{FF2B5EF4-FFF2-40B4-BE49-F238E27FC236}">
                <a16:creationId xmlns:a16="http://schemas.microsoft.com/office/drawing/2014/main" id="{0954D31F-FC20-4630-BCD5-F1A281BDCAD3}"/>
              </a:ext>
            </a:extLst>
          </p:cNvPr>
          <p:cNvSpPr txBox="1"/>
          <p:nvPr/>
        </p:nvSpPr>
        <p:spPr>
          <a:xfrm>
            <a:off x="8896176" y="3783084"/>
            <a:ext cx="4074021" cy="4308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defTabSz="91443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kern="0" dirty="0">
                <a:latin typeface="Bell MT" panose="02020503060305020303" pitchFamily="18" charset="0"/>
                <a:ea typeface="Lucida Sans Unicode" pitchFamily="2"/>
                <a:cs typeface="Tahoma" pitchFamily="2"/>
              </a:rPr>
              <a:t>Quantum Information Theory</a:t>
            </a:r>
            <a:endParaRPr lang="de-DE" sz="2400" dirty="0">
              <a:latin typeface="Bell MT" panose="02020503060305020303" pitchFamily="18" charset="0"/>
              <a:ea typeface="Lucida Sans Unicode" pitchFamily="2"/>
              <a:cs typeface="Tahoma" pitchFamily="2"/>
            </a:endParaRPr>
          </a:p>
        </p:txBody>
      </p:sp>
      <p:sp>
        <p:nvSpPr>
          <p:cNvPr id="30" name="Textfeld 12">
            <a:extLst>
              <a:ext uri="{FF2B5EF4-FFF2-40B4-BE49-F238E27FC236}">
                <a16:creationId xmlns:a16="http://schemas.microsoft.com/office/drawing/2014/main" id="{E1023B93-C32C-49E6-A1A7-046B52F5D592}"/>
              </a:ext>
            </a:extLst>
          </p:cNvPr>
          <p:cNvSpPr txBox="1"/>
          <p:nvPr/>
        </p:nvSpPr>
        <p:spPr>
          <a:xfrm>
            <a:off x="9328224" y="4596859"/>
            <a:ext cx="4074021" cy="77529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defTabSz="91443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kern="0" dirty="0">
                <a:latin typeface="Bell MT" panose="02020503060305020303" pitchFamily="18" charset="0"/>
                <a:ea typeface="Lucida Sans Unicode" pitchFamily="2"/>
                <a:cs typeface="Tahoma" pitchFamily="2"/>
              </a:rPr>
              <a:t>       </a:t>
            </a:r>
            <a:r>
              <a:rPr lang="de-DE" sz="2400" kern="0" dirty="0" err="1">
                <a:latin typeface="Bell MT" panose="02020503060305020303" pitchFamily="18" charset="0"/>
                <a:ea typeface="Lucida Sans Unicode" pitchFamily="2"/>
                <a:cs typeface="Tahoma" pitchFamily="2"/>
              </a:rPr>
              <a:t>key</a:t>
            </a:r>
            <a:r>
              <a:rPr lang="de-DE" sz="2400" kern="0" dirty="0">
                <a:latin typeface="Bell MT" panose="02020503060305020303" pitchFamily="18" charset="0"/>
                <a:ea typeface="Lucida Sans Unicode" pitchFamily="2"/>
                <a:cs typeface="Tahoma" pitchFamily="2"/>
              </a:rPr>
              <a:t> </a:t>
            </a:r>
            <a:r>
              <a:rPr lang="de-DE" sz="2400" kern="0" dirty="0" err="1">
                <a:latin typeface="Bell MT" panose="02020503060305020303" pitchFamily="18" charset="0"/>
                <a:ea typeface="Lucida Sans Unicode" pitchFamily="2"/>
                <a:cs typeface="Tahoma" pitchFamily="2"/>
              </a:rPr>
              <a:t>resource</a:t>
            </a:r>
            <a:r>
              <a:rPr lang="de-DE" sz="2400" kern="0" dirty="0">
                <a:latin typeface="Bell MT" panose="02020503060305020303" pitchFamily="18" charset="0"/>
                <a:ea typeface="Lucida Sans Unicode" pitchFamily="2"/>
                <a:cs typeface="Tahoma" pitchFamily="2"/>
              </a:rPr>
              <a:t> </a:t>
            </a:r>
            <a:r>
              <a:rPr lang="de-DE" sz="2400" kern="0" dirty="0" err="1">
                <a:latin typeface="Bell MT" panose="02020503060305020303" pitchFamily="18" charset="0"/>
                <a:ea typeface="Lucida Sans Unicode" pitchFamily="2"/>
                <a:cs typeface="Tahoma" pitchFamily="2"/>
              </a:rPr>
              <a:t>for</a:t>
            </a:r>
            <a:r>
              <a:rPr lang="de-DE" sz="2400" kern="0" dirty="0">
                <a:latin typeface="Bell MT" panose="02020503060305020303" pitchFamily="18" charset="0"/>
                <a:ea typeface="Lucida Sans Unicode" pitchFamily="2"/>
                <a:cs typeface="Tahoma" pitchFamily="2"/>
              </a:rPr>
              <a:t> </a:t>
            </a:r>
          </a:p>
          <a:p>
            <a:pPr defTabSz="91443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kern="0" dirty="0" err="1">
                <a:latin typeface="Bell MT" panose="02020503060305020303" pitchFamily="18" charset="0"/>
                <a:ea typeface="Lucida Sans Unicode" pitchFamily="2"/>
                <a:cs typeface="Tahoma" pitchFamily="2"/>
              </a:rPr>
              <a:t>information</a:t>
            </a:r>
            <a:r>
              <a:rPr lang="de-DE" sz="2400" kern="0" dirty="0">
                <a:latin typeface="Bell MT" panose="02020503060305020303" pitchFamily="18" charset="0"/>
                <a:ea typeface="Lucida Sans Unicode" pitchFamily="2"/>
                <a:cs typeface="Tahoma" pitchFamily="2"/>
              </a:rPr>
              <a:t> </a:t>
            </a:r>
            <a:r>
              <a:rPr lang="de-DE" sz="2400" kern="0" dirty="0" err="1">
                <a:latin typeface="Bell MT" panose="02020503060305020303" pitchFamily="18" charset="0"/>
                <a:ea typeface="Lucida Sans Unicode" pitchFamily="2"/>
                <a:cs typeface="Tahoma" pitchFamily="2"/>
              </a:rPr>
              <a:t>processing</a:t>
            </a:r>
            <a:endParaRPr lang="de-DE" sz="2400" dirty="0">
              <a:latin typeface="Bell MT" panose="02020503060305020303" pitchFamily="18" charset="0"/>
              <a:ea typeface="Lucida Sans Unicode" pitchFamily="2"/>
              <a:cs typeface="Tahoma" pitchFamily="2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B43BB5E-AE5C-4C56-92F6-7CF3631220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232" y="4716530"/>
            <a:ext cx="371429" cy="22857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9A14091-662F-4190-A288-632BA8F37F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40392" y="5826516"/>
            <a:ext cx="371429" cy="228571"/>
          </a:xfrm>
          <a:prstGeom prst="rect">
            <a:avLst/>
          </a:prstGeom>
        </p:spPr>
      </p:pic>
      <p:sp>
        <p:nvSpPr>
          <p:cNvPr id="33" name="Textfeld 12">
            <a:extLst>
              <a:ext uri="{FF2B5EF4-FFF2-40B4-BE49-F238E27FC236}">
                <a16:creationId xmlns:a16="http://schemas.microsoft.com/office/drawing/2014/main" id="{B04E0F2B-3E14-44C2-9A24-215E44CC9089}"/>
              </a:ext>
            </a:extLst>
          </p:cNvPr>
          <p:cNvSpPr txBox="1"/>
          <p:nvPr/>
        </p:nvSpPr>
        <p:spPr>
          <a:xfrm>
            <a:off x="9328223" y="6320240"/>
            <a:ext cx="4074021" cy="77529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defTabSz="91443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kern="0" dirty="0" err="1">
                <a:latin typeface="Bell MT" panose="02020503060305020303" pitchFamily="18" charset="0"/>
                <a:ea typeface="Lucida Sans Unicode" pitchFamily="2"/>
                <a:cs typeface="Tahoma" pitchFamily="2"/>
              </a:rPr>
              <a:t>concise</a:t>
            </a:r>
            <a:r>
              <a:rPr lang="de-DE" sz="2400" kern="0" dirty="0">
                <a:latin typeface="Bell MT" panose="02020503060305020303" pitchFamily="18" charset="0"/>
                <a:ea typeface="Lucida Sans Unicode" pitchFamily="2"/>
                <a:cs typeface="Tahoma" pitchFamily="2"/>
              </a:rPr>
              <a:t> </a:t>
            </a:r>
            <a:r>
              <a:rPr lang="de-DE" sz="2400" kern="0" dirty="0" err="1">
                <a:latin typeface="Bell MT" panose="02020503060305020303" pitchFamily="18" charset="0"/>
                <a:ea typeface="Lucida Sans Unicode" pitchFamily="2"/>
                <a:cs typeface="Tahoma" pitchFamily="2"/>
              </a:rPr>
              <a:t>framework</a:t>
            </a:r>
            <a:r>
              <a:rPr lang="de-DE" sz="2400" kern="0" dirty="0">
                <a:latin typeface="Bell MT" panose="02020503060305020303" pitchFamily="18" charset="0"/>
                <a:ea typeface="Lucida Sans Unicode" pitchFamily="2"/>
                <a:cs typeface="Tahoma" pitchFamily="2"/>
              </a:rPr>
              <a:t> </a:t>
            </a:r>
            <a:r>
              <a:rPr lang="de-DE" sz="2400" kern="0" dirty="0" err="1">
                <a:latin typeface="Bell MT" panose="02020503060305020303" pitchFamily="18" charset="0"/>
                <a:ea typeface="Lucida Sans Unicode" pitchFamily="2"/>
                <a:cs typeface="Tahoma" pitchFamily="2"/>
              </a:rPr>
              <a:t>for</a:t>
            </a:r>
            <a:endParaRPr lang="de-DE" sz="2400" kern="0" dirty="0">
              <a:latin typeface="Bell MT" panose="02020503060305020303" pitchFamily="18" charset="0"/>
              <a:ea typeface="Lucida Sans Unicode" pitchFamily="2"/>
              <a:cs typeface="Tahoma" pitchFamily="2"/>
            </a:endParaRPr>
          </a:p>
          <a:p>
            <a:pPr defTabSz="91443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kern="0" dirty="0" err="1">
                <a:latin typeface="Bell MT" panose="02020503060305020303" pitchFamily="18" charset="0"/>
                <a:ea typeface="Lucida Sans Unicode" pitchFamily="2"/>
                <a:cs typeface="Tahoma" pitchFamily="2"/>
              </a:rPr>
              <a:t>distinguishable</a:t>
            </a:r>
            <a:r>
              <a:rPr lang="de-DE" sz="2400" kern="0" dirty="0">
                <a:latin typeface="Bell MT" panose="02020503060305020303" pitchFamily="18" charset="0"/>
                <a:ea typeface="Lucida Sans Unicode" pitchFamily="2"/>
                <a:cs typeface="Tahoma" pitchFamily="2"/>
              </a:rPr>
              <a:t> </a:t>
            </a:r>
            <a:r>
              <a:rPr lang="de-DE" sz="2400" kern="0" dirty="0" err="1">
                <a:latin typeface="Bell MT" panose="02020503060305020303" pitchFamily="18" charset="0"/>
                <a:ea typeface="Lucida Sans Unicode" pitchFamily="2"/>
                <a:cs typeface="Tahoma" pitchFamily="2"/>
              </a:rPr>
              <a:t>parties</a:t>
            </a:r>
            <a:endParaRPr lang="de-DE" sz="2400" dirty="0">
              <a:latin typeface="Bell MT" panose="02020503060305020303" pitchFamily="18" charset="0"/>
              <a:ea typeface="Lucida Sans Unicode" pitchFamily="2"/>
              <a:cs typeface="Tahoma" pitchFamily="2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EB9347C-B3CB-4585-8FEA-BF2B91E084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25262" y="6634316"/>
            <a:ext cx="371429" cy="228571"/>
          </a:xfrm>
          <a:prstGeom prst="rect">
            <a:avLst/>
          </a:prstGeom>
        </p:spPr>
      </p:pic>
      <p:sp>
        <p:nvSpPr>
          <p:cNvPr id="4" name="Arrow: Left-Right 3">
            <a:extLst>
              <a:ext uri="{FF2B5EF4-FFF2-40B4-BE49-F238E27FC236}">
                <a16:creationId xmlns:a16="http://schemas.microsoft.com/office/drawing/2014/main" id="{42FA582D-9F8F-445E-88BD-ACC714520507}"/>
              </a:ext>
            </a:extLst>
          </p:cNvPr>
          <p:cNvSpPr/>
          <p:nvPr/>
        </p:nvSpPr>
        <p:spPr>
          <a:xfrm>
            <a:off x="7564954" y="2627709"/>
            <a:ext cx="873424" cy="420832"/>
          </a:xfrm>
          <a:prstGeom prst="left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903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9" grpId="0"/>
      <p:bldP spid="23" grpId="0"/>
      <p:bldP spid="27" grpId="0"/>
      <p:bldP spid="30" grpId="0"/>
      <p:bldP spid="33" grpId="0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1">
            <a:extLst>
              <a:ext uri="{FF2B5EF4-FFF2-40B4-BE49-F238E27FC236}">
                <a16:creationId xmlns:a16="http://schemas.microsoft.com/office/drawing/2014/main" id="{31BEAF9F-0C41-6D4C-E537-F8C103D4ACB1}"/>
              </a:ext>
            </a:extLst>
          </p:cNvPr>
          <p:cNvSpPr txBox="1"/>
          <p:nvPr/>
        </p:nvSpPr>
        <p:spPr>
          <a:xfrm>
            <a:off x="699614" y="2508423"/>
            <a:ext cx="7920880" cy="11541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u="sng" dirty="0">
                <a:latin typeface="Bell MT" panose="02020503060305020303" pitchFamily="18" charset="0"/>
              </a:rPr>
              <a:t>Molecular orbital theory: </a:t>
            </a:r>
          </a:p>
          <a:p>
            <a:pPr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dirty="0">
                <a:latin typeface="Bell MT" panose="02020503060305020303" pitchFamily="18" charset="0"/>
              </a:rPr>
              <a:t>“bonding orbital occupied by electron pair” </a:t>
            </a:r>
          </a:p>
        </p:txBody>
      </p:sp>
      <p:sp>
        <p:nvSpPr>
          <p:cNvPr id="9" name="Textfeld 1">
            <a:extLst>
              <a:ext uri="{FF2B5EF4-FFF2-40B4-BE49-F238E27FC236}">
                <a16:creationId xmlns:a16="http://schemas.microsoft.com/office/drawing/2014/main" id="{F7CAC2DA-4C88-03B5-9898-9D300FEC1A5E}"/>
              </a:ext>
            </a:extLst>
          </p:cNvPr>
          <p:cNvSpPr txBox="1"/>
          <p:nvPr/>
        </p:nvSpPr>
        <p:spPr>
          <a:xfrm>
            <a:off x="870155" y="4528058"/>
            <a:ext cx="7920880" cy="11541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u="sng" dirty="0">
                <a:latin typeface="Bell MT" panose="02020503060305020303" pitchFamily="18" charset="0"/>
              </a:rPr>
              <a:t>Valance bond theory: </a:t>
            </a:r>
          </a:p>
          <a:p>
            <a:pPr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dirty="0">
                <a:latin typeface="Bell MT" panose="02020503060305020303" pitchFamily="18" charset="0"/>
              </a:rPr>
              <a:t>“two atomic orbitals are </a:t>
            </a:r>
            <a:r>
              <a:rPr lang="en-GB" sz="3200" dirty="0">
                <a:solidFill>
                  <a:srgbClr val="FF0000"/>
                </a:solidFill>
                <a:latin typeface="Bell MT" panose="02020503060305020303" pitchFamily="18" charset="0"/>
              </a:rPr>
              <a:t>coupled/correlated</a:t>
            </a:r>
            <a:r>
              <a:rPr lang="en-GB" sz="3200" dirty="0">
                <a:latin typeface="Bell MT" panose="02020503060305020303" pitchFamily="18" charset="0"/>
              </a:rPr>
              <a:t>” </a:t>
            </a:r>
          </a:p>
        </p:txBody>
      </p:sp>
      <p:sp>
        <p:nvSpPr>
          <p:cNvPr id="10" name="Textfeld 1">
            <a:extLst>
              <a:ext uri="{FF2B5EF4-FFF2-40B4-BE49-F238E27FC236}">
                <a16:creationId xmlns:a16="http://schemas.microsoft.com/office/drawing/2014/main" id="{4A84E447-B491-5BAC-9580-BF80579EA9BD}"/>
              </a:ext>
            </a:extLst>
          </p:cNvPr>
          <p:cNvSpPr txBox="1"/>
          <p:nvPr/>
        </p:nvSpPr>
        <p:spPr>
          <a:xfrm>
            <a:off x="4038507" y="6187751"/>
            <a:ext cx="5184576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dirty="0">
                <a:latin typeface="Bell MT" panose="02020503060305020303" pitchFamily="18" charset="0"/>
              </a:rPr>
              <a:t>make precise through QIT!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597B1AF-315E-4C72-7AF0-6A02828F8BD3}"/>
              </a:ext>
            </a:extLst>
          </p:cNvPr>
          <p:cNvCxnSpPr>
            <a:cxnSpLocks/>
          </p:cNvCxnSpPr>
          <p:nvPr/>
        </p:nvCxnSpPr>
        <p:spPr>
          <a:xfrm flipV="1">
            <a:off x="6270755" y="5682220"/>
            <a:ext cx="144016" cy="50202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674632-DB57-4CDF-BC83-6BC2C93CA217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D8E8AC99-364F-40C2-896C-3046AA64A242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216A5E-1AA0-41DC-B002-D021CACA90C5}"/>
              </a:ext>
            </a:extLst>
          </p:cNvPr>
          <p:cNvSpPr/>
          <p:nvPr/>
        </p:nvSpPr>
        <p:spPr>
          <a:xfrm>
            <a:off x="-6045" y="-11378"/>
            <a:ext cx="13439775" cy="141958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feld 12">
            <a:extLst>
              <a:ext uri="{FF2B5EF4-FFF2-40B4-BE49-F238E27FC236}">
                <a16:creationId xmlns:a16="http://schemas.microsoft.com/office/drawing/2014/main" id="{F2A9C7E5-0A64-47E2-9AFC-8C5EE970D60F}"/>
              </a:ext>
            </a:extLst>
          </p:cNvPr>
          <p:cNvSpPr txBox="1"/>
          <p:nvPr/>
        </p:nvSpPr>
        <p:spPr>
          <a:xfrm>
            <a:off x="3695551" y="422370"/>
            <a:ext cx="6420561" cy="718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kern="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What</a:t>
            </a:r>
            <a:r>
              <a:rPr lang="de-DE" sz="4400" kern="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 </a:t>
            </a:r>
            <a:r>
              <a:rPr lang="de-DE" sz="4400" kern="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is</a:t>
            </a:r>
            <a:r>
              <a:rPr lang="de-DE" sz="4400" kern="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 a </a:t>
            </a:r>
            <a:r>
              <a:rPr lang="de-DE" sz="4400" kern="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covalent</a:t>
            </a:r>
            <a:r>
              <a:rPr lang="de-DE" sz="4400" kern="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 </a:t>
            </a:r>
            <a:r>
              <a:rPr lang="de-DE" sz="4400" kern="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bond</a:t>
            </a:r>
            <a:r>
              <a:rPr lang="de-DE" sz="4400" kern="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?</a:t>
            </a:r>
            <a:endParaRPr lang="de-DE" sz="4400" dirty="0">
              <a:solidFill>
                <a:schemeClr val="bg1"/>
              </a:solidFill>
              <a:latin typeface="Bell MT" panose="02020503060305020303" pitchFamily="18" charset="0"/>
              <a:ea typeface="Lucida Sans Unicode" pitchFamily="2"/>
              <a:cs typeface="Tahoma" pitchFamily="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7D96CEA-3704-43A9-95A1-0B67BFFFA5D1}"/>
              </a:ext>
            </a:extLst>
          </p:cNvPr>
          <p:cNvGrpSpPr/>
          <p:nvPr/>
        </p:nvGrpSpPr>
        <p:grpSpPr>
          <a:xfrm>
            <a:off x="11284790" y="2508423"/>
            <a:ext cx="1054450" cy="1073155"/>
            <a:chOff x="10870681" y="2634674"/>
            <a:chExt cx="720080" cy="72008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59FDA63-E7A2-4D1F-B316-41DD03607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0681" y="2634674"/>
              <a:ext cx="720080" cy="72008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2192D1D-0B70-4351-9641-45867B8E0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8359" y="2914157"/>
              <a:ext cx="555235" cy="25117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8D0AA58-7952-4115-BF8B-7FAE266C360C}"/>
              </a:ext>
            </a:extLst>
          </p:cNvPr>
          <p:cNvGrpSpPr/>
          <p:nvPr/>
        </p:nvGrpSpPr>
        <p:grpSpPr>
          <a:xfrm>
            <a:off x="11311315" y="4549111"/>
            <a:ext cx="1054450" cy="1073155"/>
            <a:chOff x="10870681" y="2634674"/>
            <a:chExt cx="720080" cy="72008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1EDC78F-51B8-44E9-81A7-48795C703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0681" y="2634674"/>
              <a:ext cx="720080" cy="72008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64542F4-B58C-41CD-A3E8-5BE950522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8359" y="2914157"/>
              <a:ext cx="555235" cy="251178"/>
            </a:xfrm>
            <a:prstGeom prst="rect">
              <a:avLst/>
            </a:prstGeom>
          </p:spPr>
        </p:pic>
      </p:grpSp>
      <p:sp>
        <p:nvSpPr>
          <p:cNvPr id="5" name="Arrow: Left-Right 4">
            <a:extLst>
              <a:ext uri="{FF2B5EF4-FFF2-40B4-BE49-F238E27FC236}">
                <a16:creationId xmlns:a16="http://schemas.microsoft.com/office/drawing/2014/main" id="{F3253CE2-ECDB-48F0-857F-09D419104E34}"/>
              </a:ext>
            </a:extLst>
          </p:cNvPr>
          <p:cNvSpPr/>
          <p:nvPr/>
        </p:nvSpPr>
        <p:spPr>
          <a:xfrm>
            <a:off x="8970869" y="2898335"/>
            <a:ext cx="1656184" cy="374337"/>
          </a:xfrm>
          <a:prstGeom prst="leftRightArrow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8" name="Arrow: Left-Right 17">
            <a:extLst>
              <a:ext uri="{FF2B5EF4-FFF2-40B4-BE49-F238E27FC236}">
                <a16:creationId xmlns:a16="http://schemas.microsoft.com/office/drawing/2014/main" id="{2C7AC074-180A-41D9-995A-BBDAF4BB6E7D}"/>
              </a:ext>
            </a:extLst>
          </p:cNvPr>
          <p:cNvSpPr/>
          <p:nvPr/>
        </p:nvSpPr>
        <p:spPr>
          <a:xfrm>
            <a:off x="9007059" y="4895816"/>
            <a:ext cx="1656184" cy="374337"/>
          </a:xfrm>
          <a:prstGeom prst="leftRightArrow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7939CDC-F9DB-4B1B-A1E4-06323EDCC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467" y="2595689"/>
            <a:ext cx="847843" cy="10193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7E3BF9-9972-48D2-A7E5-04EA48B593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675" y="4308315"/>
            <a:ext cx="543001" cy="65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8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5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855629-355D-51C9-466D-D4D4F24FC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510" y="1751355"/>
            <a:ext cx="9001001" cy="52650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067727-BBED-6C22-1BE6-EEA84C776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720" y="7145676"/>
            <a:ext cx="8298309" cy="26276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B497C7-393B-4AF0-BF33-01E50F20A44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t>21</a:t>
            </a:fld>
            <a:endParaRPr lang="en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367FBB-873D-4D92-B6A6-661B45FC17F0}"/>
              </a:ext>
            </a:extLst>
          </p:cNvPr>
          <p:cNvSpPr/>
          <p:nvPr/>
        </p:nvSpPr>
        <p:spPr>
          <a:xfrm>
            <a:off x="-6045" y="-11378"/>
            <a:ext cx="13439775" cy="141958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feld 12">
            <a:extLst>
              <a:ext uri="{FF2B5EF4-FFF2-40B4-BE49-F238E27FC236}">
                <a16:creationId xmlns:a16="http://schemas.microsoft.com/office/drawing/2014/main" id="{C0118346-8D53-4EC1-9DD5-EEBE1DA67602}"/>
              </a:ext>
            </a:extLst>
          </p:cNvPr>
          <p:cNvSpPr txBox="1"/>
          <p:nvPr/>
        </p:nvSpPr>
        <p:spPr>
          <a:xfrm>
            <a:off x="3335511" y="395591"/>
            <a:ext cx="6912768" cy="718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kern="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Single orbital </a:t>
            </a:r>
            <a:r>
              <a:rPr lang="de-DE" sz="4400" kern="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entanglement</a:t>
            </a:r>
            <a:endParaRPr lang="de-DE" sz="4400" dirty="0">
              <a:solidFill>
                <a:schemeClr val="bg1"/>
              </a:solidFill>
              <a:latin typeface="Bell MT" panose="02020503060305020303" pitchFamily="18" charset="0"/>
              <a:ea typeface="Lucida Sans Unicode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44926200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croll: Vertical 55">
            <a:extLst>
              <a:ext uri="{FF2B5EF4-FFF2-40B4-BE49-F238E27FC236}">
                <a16:creationId xmlns:a16="http://schemas.microsoft.com/office/drawing/2014/main" id="{6E30AF57-F3DA-4980-B6A7-CFD7F9776FBC}"/>
              </a:ext>
            </a:extLst>
          </p:cNvPr>
          <p:cNvSpPr/>
          <p:nvPr/>
        </p:nvSpPr>
        <p:spPr>
          <a:xfrm>
            <a:off x="10039811" y="3463267"/>
            <a:ext cx="1902541" cy="895434"/>
          </a:xfrm>
          <a:prstGeom prst="verticalScroll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C10H12_10e10o_local_E.pdf" descr="C10H12_10e10o_local_E.pdf">
            <a:extLst>
              <a:ext uri="{FF2B5EF4-FFF2-40B4-BE49-F238E27FC236}">
                <a16:creationId xmlns:a16="http://schemas.microsoft.com/office/drawing/2014/main" id="{76447B50-228D-0760-7A53-F6C2A09A0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3703" y="2720425"/>
            <a:ext cx="1427868" cy="14202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C10H12_10e10o_locrot_E.pdf" descr="C10H12_10e10o_locrot_E.pdf">
            <a:extLst>
              <a:ext uri="{FF2B5EF4-FFF2-40B4-BE49-F238E27FC236}">
                <a16:creationId xmlns:a16="http://schemas.microsoft.com/office/drawing/2014/main" id="{207E06B7-284C-C390-8DAE-B38986321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4996" y="2720425"/>
            <a:ext cx="1427868" cy="14202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C10H12_10e10o_HF_E.pdf" descr="C10H12_10e10o_HF_E.pdf">
            <a:extLst>
              <a:ext uri="{FF2B5EF4-FFF2-40B4-BE49-F238E27FC236}">
                <a16:creationId xmlns:a16="http://schemas.microsoft.com/office/drawing/2014/main" id="{F38031EC-C695-4BDD-7BD8-826EEE984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069" y="2753163"/>
            <a:ext cx="1427868" cy="1420211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ENTANGLEMENT">
            <a:extLst>
              <a:ext uri="{FF2B5EF4-FFF2-40B4-BE49-F238E27FC236}">
                <a16:creationId xmlns:a16="http://schemas.microsoft.com/office/drawing/2014/main" id="{9AFA60F9-9755-D96F-65C6-040D57B884BF}"/>
              </a:ext>
            </a:extLst>
          </p:cNvPr>
          <p:cNvSpPr txBox="1"/>
          <p:nvPr/>
        </p:nvSpPr>
        <p:spPr>
          <a:xfrm rot="16200000">
            <a:off x="651950" y="3372869"/>
            <a:ext cx="1670837" cy="180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5481" tIns="15481" rIns="15481" bIns="15481" anchor="ctr"/>
          <a:lstStyle>
            <a:lvl1pPr>
              <a:defRPr sz="1600" b="0"/>
            </a:lvl1pPr>
          </a:lstStyle>
          <a:p>
            <a:r>
              <a:rPr dirty="0"/>
              <a:t>ENTANGLEMENT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Equation">
                <a:extLst>
                  <a:ext uri="{FF2B5EF4-FFF2-40B4-BE49-F238E27FC236}">
                    <a16:creationId xmlns:a16="http://schemas.microsoft.com/office/drawing/2014/main" id="{C3053CB1-C8E9-EDDE-F362-53E9C937D524}"/>
                  </a:ext>
                </a:extLst>
              </p:cNvPr>
              <p:cNvSpPr txBox="1"/>
              <p:nvPr/>
            </p:nvSpPr>
            <p:spPr>
              <a:xfrm>
                <a:off x="10242498" y="2700512"/>
                <a:ext cx="962661" cy="18769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0.91</m:t>
                      </m:r>
                      <m:r>
                        <m:rPr>
                          <m:sty m:val="p"/>
                        </m:rP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ln</m:t>
                      </m:r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(4)</m:t>
                      </m:r>
                    </m:oMath>
                  </m:oMathPara>
                </a14:m>
                <a:endParaRPr sz="2000" dirty="0"/>
              </a:p>
            </p:txBody>
          </p:sp>
        </mc:Choice>
        <mc:Fallback xmlns="">
          <p:sp>
            <p:nvSpPr>
              <p:cNvPr id="33" name="Equation">
                <a:extLst>
                  <a:ext uri="{FF2B5EF4-FFF2-40B4-BE49-F238E27FC236}">
                    <a16:creationId xmlns:a16="http://schemas.microsoft.com/office/drawing/2014/main" id="{C3053CB1-C8E9-EDDE-F362-53E9C937D5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2498" y="2700512"/>
                <a:ext cx="962661" cy="187695"/>
              </a:xfrm>
              <a:prstGeom prst="rect">
                <a:avLst/>
              </a:prstGeom>
              <a:blipFill>
                <a:blip r:embed="rId5"/>
                <a:stretch>
                  <a:fillRect l="-8861" t="-3226" r="-20253" b="-11935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Connection Line">
            <a:extLst>
              <a:ext uri="{FF2B5EF4-FFF2-40B4-BE49-F238E27FC236}">
                <a16:creationId xmlns:a16="http://schemas.microsoft.com/office/drawing/2014/main" id="{FDC09CA1-34AE-6DCB-6E2E-EC755DBB0802}"/>
              </a:ext>
            </a:extLst>
          </p:cNvPr>
          <p:cNvSpPr/>
          <p:nvPr/>
        </p:nvSpPr>
        <p:spPr>
          <a:xfrm>
            <a:off x="9911060" y="2993911"/>
            <a:ext cx="373418" cy="2794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2455" y="19695"/>
                  <a:pt x="19655" y="12495"/>
                  <a:pt x="21600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headEnd type="arrow"/>
          </a:ln>
        </p:spPr>
        <p:txBody>
          <a:bodyPr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Equation">
                <a:extLst>
                  <a:ext uri="{FF2B5EF4-FFF2-40B4-BE49-F238E27FC236}">
                    <a16:creationId xmlns:a16="http://schemas.microsoft.com/office/drawing/2014/main" id="{A5F7525D-EFBC-D966-B591-215F455A09AD}"/>
                  </a:ext>
                </a:extLst>
              </p:cNvPr>
              <p:cNvSpPr txBox="1"/>
              <p:nvPr/>
            </p:nvSpPr>
            <p:spPr>
              <a:xfrm>
                <a:off x="6613698" y="2553035"/>
                <a:ext cx="962661" cy="18769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0.09</m:t>
                      </m:r>
                      <m:r>
                        <m:rPr>
                          <m:sty m:val="p"/>
                        </m:rP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ln</m:t>
                      </m:r>
                      <m:r>
                        <a:rPr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(4)</m:t>
                      </m:r>
                    </m:oMath>
                  </m:oMathPara>
                </a14:m>
                <a:endParaRPr sz="2000" dirty="0"/>
              </a:p>
            </p:txBody>
          </p:sp>
        </mc:Choice>
        <mc:Fallback xmlns="">
          <p:sp>
            <p:nvSpPr>
              <p:cNvPr id="35" name="Equation">
                <a:extLst>
                  <a:ext uri="{FF2B5EF4-FFF2-40B4-BE49-F238E27FC236}">
                    <a16:creationId xmlns:a16="http://schemas.microsoft.com/office/drawing/2014/main" id="{A5F7525D-EFBC-D966-B591-215F455A09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3698" y="2553035"/>
                <a:ext cx="962661" cy="187695"/>
              </a:xfrm>
              <a:prstGeom prst="rect">
                <a:avLst/>
              </a:prstGeom>
              <a:blipFill>
                <a:blip r:embed="rId6"/>
                <a:stretch>
                  <a:fillRect l="-9494" t="-3226" r="-20253" b="-11935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Connection Line">
            <a:extLst>
              <a:ext uri="{FF2B5EF4-FFF2-40B4-BE49-F238E27FC236}">
                <a16:creationId xmlns:a16="http://schemas.microsoft.com/office/drawing/2014/main" id="{C6E9A5FF-0DF1-F913-B497-96D737564083}"/>
              </a:ext>
            </a:extLst>
          </p:cNvPr>
          <p:cNvSpPr/>
          <p:nvPr/>
        </p:nvSpPr>
        <p:spPr>
          <a:xfrm>
            <a:off x="6282261" y="2846434"/>
            <a:ext cx="373418" cy="2794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2455" y="19695"/>
                  <a:pt x="19655" y="12495"/>
                  <a:pt x="21600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headEnd type="arrow"/>
          </a:ln>
        </p:spPr>
        <p:txBody>
          <a:bodyPr/>
          <a:lstStyle/>
          <a:p>
            <a:endParaRPr/>
          </a:p>
        </p:txBody>
      </p:sp>
      <p:pic>
        <p:nvPicPr>
          <p:cNvPr id="39" name="c10h12-hf-pi-1.jpg" descr="c10h12-hf-pi-1.jpg">
            <a:extLst>
              <a:ext uri="{FF2B5EF4-FFF2-40B4-BE49-F238E27FC236}">
                <a16:creationId xmlns:a16="http://schemas.microsoft.com/office/drawing/2014/main" id="{B73807A0-2949-AD94-1F08-C4CDBDE77E7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273" t="38442" r="7256" b="38447"/>
          <a:stretch>
            <a:fillRect/>
          </a:stretch>
        </p:blipFill>
        <p:spPr>
          <a:xfrm>
            <a:off x="1582474" y="5165172"/>
            <a:ext cx="2062720" cy="4229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582" extrusionOk="0">
                <a:moveTo>
                  <a:pt x="8136" y="6"/>
                </a:moveTo>
                <a:cubicBezTo>
                  <a:pt x="8054" y="-9"/>
                  <a:pt x="7965" y="5"/>
                  <a:pt x="7857" y="27"/>
                </a:cubicBezTo>
                <a:cubicBezTo>
                  <a:pt x="7627" y="73"/>
                  <a:pt x="7311" y="251"/>
                  <a:pt x="7159" y="412"/>
                </a:cubicBezTo>
                <a:cubicBezTo>
                  <a:pt x="7006" y="573"/>
                  <a:pt x="6775" y="708"/>
                  <a:pt x="6643" y="716"/>
                </a:cubicBezTo>
                <a:cubicBezTo>
                  <a:pt x="6272" y="740"/>
                  <a:pt x="5688" y="1206"/>
                  <a:pt x="5492" y="1628"/>
                </a:cubicBezTo>
                <a:cubicBezTo>
                  <a:pt x="5453" y="1718"/>
                  <a:pt x="5417" y="1805"/>
                  <a:pt x="5384" y="1852"/>
                </a:cubicBezTo>
                <a:cubicBezTo>
                  <a:pt x="5335" y="1959"/>
                  <a:pt x="5287" y="2075"/>
                  <a:pt x="5242" y="2156"/>
                </a:cubicBezTo>
                <a:cubicBezTo>
                  <a:pt x="5174" y="2281"/>
                  <a:pt x="5070" y="2574"/>
                  <a:pt x="5014" y="2805"/>
                </a:cubicBezTo>
                <a:lnTo>
                  <a:pt x="4914" y="3210"/>
                </a:lnTo>
                <a:cubicBezTo>
                  <a:pt x="4931" y="3266"/>
                  <a:pt x="4943" y="3396"/>
                  <a:pt x="4943" y="3656"/>
                </a:cubicBezTo>
                <a:cubicBezTo>
                  <a:pt x="4943" y="4188"/>
                  <a:pt x="5072" y="5662"/>
                  <a:pt x="5184" y="6394"/>
                </a:cubicBezTo>
                <a:cubicBezTo>
                  <a:pt x="5232" y="6704"/>
                  <a:pt x="5259" y="7021"/>
                  <a:pt x="5246" y="7083"/>
                </a:cubicBezTo>
                <a:cubicBezTo>
                  <a:pt x="5217" y="7227"/>
                  <a:pt x="5239" y="7248"/>
                  <a:pt x="4860" y="6657"/>
                </a:cubicBezTo>
                <a:cubicBezTo>
                  <a:pt x="4508" y="6109"/>
                  <a:pt x="4444" y="5913"/>
                  <a:pt x="4415" y="5380"/>
                </a:cubicBezTo>
                <a:cubicBezTo>
                  <a:pt x="4401" y="5114"/>
                  <a:pt x="4432" y="4923"/>
                  <a:pt x="4556" y="4569"/>
                </a:cubicBezTo>
                <a:cubicBezTo>
                  <a:pt x="4646" y="4313"/>
                  <a:pt x="4758" y="3864"/>
                  <a:pt x="4802" y="3575"/>
                </a:cubicBezTo>
                <a:cubicBezTo>
                  <a:pt x="4844" y="3298"/>
                  <a:pt x="4877" y="3171"/>
                  <a:pt x="4901" y="3170"/>
                </a:cubicBezTo>
                <a:lnTo>
                  <a:pt x="4694" y="2419"/>
                </a:lnTo>
                <a:cubicBezTo>
                  <a:pt x="4424" y="1432"/>
                  <a:pt x="4196" y="917"/>
                  <a:pt x="3995" y="878"/>
                </a:cubicBezTo>
                <a:cubicBezTo>
                  <a:pt x="3986" y="878"/>
                  <a:pt x="3975" y="878"/>
                  <a:pt x="3966" y="878"/>
                </a:cubicBezTo>
                <a:cubicBezTo>
                  <a:pt x="3965" y="878"/>
                  <a:pt x="3963" y="878"/>
                  <a:pt x="3962" y="878"/>
                </a:cubicBezTo>
                <a:cubicBezTo>
                  <a:pt x="3843" y="883"/>
                  <a:pt x="3738" y="1066"/>
                  <a:pt x="3638" y="1405"/>
                </a:cubicBezTo>
                <a:cubicBezTo>
                  <a:pt x="3386" y="2253"/>
                  <a:pt x="3341" y="2553"/>
                  <a:pt x="3359" y="3433"/>
                </a:cubicBezTo>
                <a:cubicBezTo>
                  <a:pt x="3371" y="4015"/>
                  <a:pt x="3354" y="4375"/>
                  <a:pt x="3293" y="4853"/>
                </a:cubicBezTo>
                <a:cubicBezTo>
                  <a:pt x="3289" y="4877"/>
                  <a:pt x="3287" y="4891"/>
                  <a:pt x="3284" y="4913"/>
                </a:cubicBezTo>
                <a:cubicBezTo>
                  <a:pt x="3278" y="4987"/>
                  <a:pt x="3271" y="5067"/>
                  <a:pt x="3251" y="5177"/>
                </a:cubicBezTo>
                <a:cubicBezTo>
                  <a:pt x="3238" y="5254"/>
                  <a:pt x="3217" y="5291"/>
                  <a:pt x="3201" y="5339"/>
                </a:cubicBezTo>
                <a:cubicBezTo>
                  <a:pt x="3148" y="5498"/>
                  <a:pt x="3066" y="5575"/>
                  <a:pt x="2856" y="5704"/>
                </a:cubicBezTo>
                <a:lnTo>
                  <a:pt x="2839" y="5704"/>
                </a:lnTo>
                <a:cubicBezTo>
                  <a:pt x="2837" y="5706"/>
                  <a:pt x="2838" y="5723"/>
                  <a:pt x="2835" y="5724"/>
                </a:cubicBezTo>
                <a:lnTo>
                  <a:pt x="2819" y="5724"/>
                </a:lnTo>
                <a:lnTo>
                  <a:pt x="2499" y="5927"/>
                </a:lnTo>
                <a:lnTo>
                  <a:pt x="2494" y="5907"/>
                </a:lnTo>
                <a:lnTo>
                  <a:pt x="2486" y="5927"/>
                </a:lnTo>
                <a:lnTo>
                  <a:pt x="2415" y="5501"/>
                </a:lnTo>
                <a:lnTo>
                  <a:pt x="2361" y="5217"/>
                </a:lnTo>
                <a:cubicBezTo>
                  <a:pt x="2289" y="4845"/>
                  <a:pt x="2195" y="4567"/>
                  <a:pt x="2099" y="4386"/>
                </a:cubicBezTo>
                <a:cubicBezTo>
                  <a:pt x="2025" y="4265"/>
                  <a:pt x="1943" y="4211"/>
                  <a:pt x="1854" y="4204"/>
                </a:cubicBezTo>
                <a:cubicBezTo>
                  <a:pt x="1835" y="4211"/>
                  <a:pt x="1814" y="4204"/>
                  <a:pt x="1796" y="4224"/>
                </a:cubicBezTo>
                <a:cubicBezTo>
                  <a:pt x="1657" y="4372"/>
                  <a:pt x="1485" y="4774"/>
                  <a:pt x="1430" y="5096"/>
                </a:cubicBezTo>
                <a:cubicBezTo>
                  <a:pt x="1394" y="5308"/>
                  <a:pt x="1342" y="5277"/>
                  <a:pt x="1102" y="4893"/>
                </a:cubicBezTo>
                <a:cubicBezTo>
                  <a:pt x="1016" y="4756"/>
                  <a:pt x="938" y="4589"/>
                  <a:pt x="873" y="4427"/>
                </a:cubicBezTo>
                <a:cubicBezTo>
                  <a:pt x="870" y="4425"/>
                  <a:pt x="863" y="4407"/>
                  <a:pt x="861" y="4406"/>
                </a:cubicBezTo>
                <a:cubicBezTo>
                  <a:pt x="834" y="4399"/>
                  <a:pt x="800" y="4270"/>
                  <a:pt x="769" y="4102"/>
                </a:cubicBezTo>
                <a:cubicBezTo>
                  <a:pt x="767" y="4090"/>
                  <a:pt x="759" y="4073"/>
                  <a:pt x="757" y="4062"/>
                </a:cubicBezTo>
                <a:cubicBezTo>
                  <a:pt x="670" y="3541"/>
                  <a:pt x="592" y="3230"/>
                  <a:pt x="516" y="3068"/>
                </a:cubicBezTo>
                <a:cubicBezTo>
                  <a:pt x="513" y="3063"/>
                  <a:pt x="510" y="3053"/>
                  <a:pt x="507" y="3048"/>
                </a:cubicBezTo>
                <a:cubicBezTo>
                  <a:pt x="484" y="3009"/>
                  <a:pt x="471" y="2993"/>
                  <a:pt x="453" y="2967"/>
                </a:cubicBezTo>
                <a:cubicBezTo>
                  <a:pt x="384" y="2903"/>
                  <a:pt x="311" y="2953"/>
                  <a:pt x="225" y="3129"/>
                </a:cubicBezTo>
                <a:cubicBezTo>
                  <a:pt x="64" y="3455"/>
                  <a:pt x="-20" y="4449"/>
                  <a:pt x="4" y="5278"/>
                </a:cubicBezTo>
                <a:cubicBezTo>
                  <a:pt x="21" y="5666"/>
                  <a:pt x="61" y="6003"/>
                  <a:pt x="117" y="6252"/>
                </a:cubicBezTo>
                <a:cubicBezTo>
                  <a:pt x="140" y="6345"/>
                  <a:pt x="165" y="6428"/>
                  <a:pt x="191" y="6495"/>
                </a:cubicBezTo>
                <a:cubicBezTo>
                  <a:pt x="260" y="6669"/>
                  <a:pt x="333" y="6749"/>
                  <a:pt x="408" y="6738"/>
                </a:cubicBezTo>
                <a:cubicBezTo>
                  <a:pt x="408" y="6738"/>
                  <a:pt x="411" y="6738"/>
                  <a:pt x="412" y="6738"/>
                </a:cubicBezTo>
                <a:cubicBezTo>
                  <a:pt x="417" y="6737"/>
                  <a:pt x="419" y="6740"/>
                  <a:pt x="424" y="6738"/>
                </a:cubicBezTo>
                <a:cubicBezTo>
                  <a:pt x="456" y="6727"/>
                  <a:pt x="489" y="6707"/>
                  <a:pt x="520" y="6657"/>
                </a:cubicBezTo>
                <a:cubicBezTo>
                  <a:pt x="631" y="6478"/>
                  <a:pt x="692" y="6520"/>
                  <a:pt x="952" y="6941"/>
                </a:cubicBezTo>
                <a:cubicBezTo>
                  <a:pt x="984" y="6992"/>
                  <a:pt x="1003" y="7031"/>
                  <a:pt x="1031" y="7083"/>
                </a:cubicBezTo>
                <a:cubicBezTo>
                  <a:pt x="1086" y="7178"/>
                  <a:pt x="1132" y="7274"/>
                  <a:pt x="1164" y="7347"/>
                </a:cubicBezTo>
                <a:cubicBezTo>
                  <a:pt x="1174" y="7370"/>
                  <a:pt x="1180" y="7385"/>
                  <a:pt x="1189" y="7407"/>
                </a:cubicBezTo>
                <a:cubicBezTo>
                  <a:pt x="1203" y="7445"/>
                  <a:pt x="1221" y="7488"/>
                  <a:pt x="1231" y="7529"/>
                </a:cubicBezTo>
                <a:cubicBezTo>
                  <a:pt x="1251" y="7597"/>
                  <a:pt x="1269" y="7663"/>
                  <a:pt x="1272" y="7712"/>
                </a:cubicBezTo>
                <a:cubicBezTo>
                  <a:pt x="1283" y="7872"/>
                  <a:pt x="1321" y="8337"/>
                  <a:pt x="1360" y="8746"/>
                </a:cubicBezTo>
                <a:cubicBezTo>
                  <a:pt x="1416" y="9338"/>
                  <a:pt x="1424" y="9583"/>
                  <a:pt x="1393" y="9983"/>
                </a:cubicBezTo>
                <a:cubicBezTo>
                  <a:pt x="1342" y="10639"/>
                  <a:pt x="1403" y="11564"/>
                  <a:pt x="1530" y="12051"/>
                </a:cubicBezTo>
                <a:cubicBezTo>
                  <a:pt x="1593" y="12293"/>
                  <a:pt x="1686" y="12415"/>
                  <a:pt x="1779" y="12416"/>
                </a:cubicBezTo>
                <a:cubicBezTo>
                  <a:pt x="1784" y="12415"/>
                  <a:pt x="1788" y="12417"/>
                  <a:pt x="1792" y="12416"/>
                </a:cubicBezTo>
                <a:cubicBezTo>
                  <a:pt x="1882" y="12406"/>
                  <a:pt x="1972" y="12284"/>
                  <a:pt x="2033" y="12051"/>
                </a:cubicBezTo>
                <a:cubicBezTo>
                  <a:pt x="2123" y="11705"/>
                  <a:pt x="2222" y="10667"/>
                  <a:pt x="2199" y="10307"/>
                </a:cubicBezTo>
                <a:cubicBezTo>
                  <a:pt x="2196" y="10259"/>
                  <a:pt x="2210" y="10132"/>
                  <a:pt x="2233" y="9983"/>
                </a:cubicBezTo>
                <a:cubicBezTo>
                  <a:pt x="2237" y="9943"/>
                  <a:pt x="2243" y="9918"/>
                  <a:pt x="2249" y="9881"/>
                </a:cubicBezTo>
                <a:cubicBezTo>
                  <a:pt x="2267" y="9769"/>
                  <a:pt x="2287" y="9657"/>
                  <a:pt x="2311" y="9536"/>
                </a:cubicBezTo>
                <a:cubicBezTo>
                  <a:pt x="2379" y="9204"/>
                  <a:pt x="2448" y="8742"/>
                  <a:pt x="2465" y="8523"/>
                </a:cubicBezTo>
                <a:cubicBezTo>
                  <a:pt x="2468" y="8487"/>
                  <a:pt x="2474" y="8472"/>
                  <a:pt x="2478" y="8442"/>
                </a:cubicBezTo>
                <a:cubicBezTo>
                  <a:pt x="2481" y="8418"/>
                  <a:pt x="2483" y="8381"/>
                  <a:pt x="2486" y="8360"/>
                </a:cubicBezTo>
                <a:cubicBezTo>
                  <a:pt x="2493" y="8319"/>
                  <a:pt x="2508" y="8292"/>
                  <a:pt x="2519" y="8259"/>
                </a:cubicBezTo>
                <a:cubicBezTo>
                  <a:pt x="2566" y="8111"/>
                  <a:pt x="2650" y="8045"/>
                  <a:pt x="2869" y="7914"/>
                </a:cubicBezTo>
                <a:cubicBezTo>
                  <a:pt x="2870" y="7913"/>
                  <a:pt x="2871" y="7915"/>
                  <a:pt x="2873" y="7914"/>
                </a:cubicBezTo>
                <a:cubicBezTo>
                  <a:pt x="2997" y="7840"/>
                  <a:pt x="3081" y="7802"/>
                  <a:pt x="3147" y="7793"/>
                </a:cubicBezTo>
                <a:cubicBezTo>
                  <a:pt x="3153" y="7792"/>
                  <a:pt x="3154" y="7793"/>
                  <a:pt x="3160" y="7793"/>
                </a:cubicBezTo>
                <a:cubicBezTo>
                  <a:pt x="3207" y="7789"/>
                  <a:pt x="3248" y="7791"/>
                  <a:pt x="3268" y="7833"/>
                </a:cubicBezTo>
                <a:cubicBezTo>
                  <a:pt x="3269" y="7837"/>
                  <a:pt x="3279" y="7849"/>
                  <a:pt x="3280" y="7853"/>
                </a:cubicBezTo>
                <a:cubicBezTo>
                  <a:pt x="3295" y="7906"/>
                  <a:pt x="3293" y="8004"/>
                  <a:pt x="3288" y="8097"/>
                </a:cubicBezTo>
                <a:cubicBezTo>
                  <a:pt x="3288" y="8124"/>
                  <a:pt x="3282" y="8148"/>
                  <a:pt x="3280" y="8178"/>
                </a:cubicBezTo>
                <a:cubicBezTo>
                  <a:pt x="3277" y="8215"/>
                  <a:pt x="3281" y="8236"/>
                  <a:pt x="3276" y="8279"/>
                </a:cubicBezTo>
                <a:cubicBezTo>
                  <a:pt x="3275" y="8289"/>
                  <a:pt x="3273" y="8290"/>
                  <a:pt x="3272" y="8300"/>
                </a:cubicBezTo>
                <a:cubicBezTo>
                  <a:pt x="3266" y="8378"/>
                  <a:pt x="3264" y="8457"/>
                  <a:pt x="3255" y="8543"/>
                </a:cubicBezTo>
                <a:cubicBezTo>
                  <a:pt x="3176" y="9278"/>
                  <a:pt x="3209" y="10499"/>
                  <a:pt x="3322" y="11098"/>
                </a:cubicBezTo>
                <a:cubicBezTo>
                  <a:pt x="3533" y="12218"/>
                  <a:pt x="3993" y="12584"/>
                  <a:pt x="4461" y="11990"/>
                </a:cubicBezTo>
                <a:cubicBezTo>
                  <a:pt x="4567" y="11855"/>
                  <a:pt x="4661" y="11782"/>
                  <a:pt x="4681" y="11807"/>
                </a:cubicBezTo>
                <a:lnTo>
                  <a:pt x="4610" y="11037"/>
                </a:lnTo>
                <a:cubicBezTo>
                  <a:pt x="4569" y="10576"/>
                  <a:pt x="4536" y="10137"/>
                  <a:pt x="4536" y="10043"/>
                </a:cubicBezTo>
                <a:cubicBezTo>
                  <a:pt x="4536" y="9950"/>
                  <a:pt x="4490" y="9577"/>
                  <a:pt x="4436" y="9232"/>
                </a:cubicBezTo>
                <a:cubicBezTo>
                  <a:pt x="4374" y="8835"/>
                  <a:pt x="4351" y="8550"/>
                  <a:pt x="4373" y="8442"/>
                </a:cubicBezTo>
                <a:cubicBezTo>
                  <a:pt x="4413" y="8251"/>
                  <a:pt x="5192" y="9245"/>
                  <a:pt x="5296" y="9618"/>
                </a:cubicBezTo>
                <a:cubicBezTo>
                  <a:pt x="5351" y="9813"/>
                  <a:pt x="5337" y="9882"/>
                  <a:pt x="5188" y="10307"/>
                </a:cubicBezTo>
                <a:cubicBezTo>
                  <a:pt x="5096" y="10572"/>
                  <a:pt x="4998" y="10794"/>
                  <a:pt x="4968" y="10794"/>
                </a:cubicBezTo>
                <a:cubicBezTo>
                  <a:pt x="4938" y="10794"/>
                  <a:pt x="4859" y="11042"/>
                  <a:pt x="4797" y="11341"/>
                </a:cubicBezTo>
                <a:lnTo>
                  <a:pt x="4694" y="11848"/>
                </a:lnTo>
                <a:cubicBezTo>
                  <a:pt x="4706" y="11942"/>
                  <a:pt x="4721" y="12196"/>
                  <a:pt x="4731" y="12497"/>
                </a:cubicBezTo>
                <a:cubicBezTo>
                  <a:pt x="4788" y="14213"/>
                  <a:pt x="5381" y="16647"/>
                  <a:pt x="5828" y="16998"/>
                </a:cubicBezTo>
                <a:cubicBezTo>
                  <a:pt x="5920" y="17070"/>
                  <a:pt x="6233" y="17110"/>
                  <a:pt x="6523" y="17100"/>
                </a:cubicBezTo>
                <a:cubicBezTo>
                  <a:pt x="6645" y="17095"/>
                  <a:pt x="6766" y="17135"/>
                  <a:pt x="6884" y="17161"/>
                </a:cubicBezTo>
                <a:cubicBezTo>
                  <a:pt x="6917" y="17167"/>
                  <a:pt x="6958" y="17152"/>
                  <a:pt x="6988" y="17161"/>
                </a:cubicBezTo>
                <a:cubicBezTo>
                  <a:pt x="7135" y="17203"/>
                  <a:pt x="7263" y="17285"/>
                  <a:pt x="7354" y="17363"/>
                </a:cubicBezTo>
                <a:cubicBezTo>
                  <a:pt x="7522" y="17508"/>
                  <a:pt x="7807" y="17666"/>
                  <a:pt x="7990" y="17728"/>
                </a:cubicBezTo>
                <a:cubicBezTo>
                  <a:pt x="8085" y="17761"/>
                  <a:pt x="8175" y="17803"/>
                  <a:pt x="8260" y="17870"/>
                </a:cubicBezTo>
                <a:cubicBezTo>
                  <a:pt x="8311" y="17908"/>
                  <a:pt x="8338" y="17969"/>
                  <a:pt x="8377" y="18012"/>
                </a:cubicBezTo>
                <a:cubicBezTo>
                  <a:pt x="8466" y="18106"/>
                  <a:pt x="8563" y="18221"/>
                  <a:pt x="8659" y="18377"/>
                </a:cubicBezTo>
                <a:cubicBezTo>
                  <a:pt x="8662" y="18377"/>
                  <a:pt x="8666" y="18378"/>
                  <a:pt x="8668" y="18377"/>
                </a:cubicBezTo>
                <a:cubicBezTo>
                  <a:pt x="8693" y="18358"/>
                  <a:pt x="8748" y="18444"/>
                  <a:pt x="8793" y="18560"/>
                </a:cubicBezTo>
                <a:lnTo>
                  <a:pt x="8855" y="18722"/>
                </a:lnTo>
                <a:cubicBezTo>
                  <a:pt x="8922" y="18850"/>
                  <a:pt x="8985" y="18965"/>
                  <a:pt x="9063" y="19127"/>
                </a:cubicBezTo>
                <a:cubicBezTo>
                  <a:pt x="9537" y="20121"/>
                  <a:pt x="9701" y="20277"/>
                  <a:pt x="10264" y="20182"/>
                </a:cubicBezTo>
                <a:cubicBezTo>
                  <a:pt x="10539" y="20135"/>
                  <a:pt x="11182" y="20084"/>
                  <a:pt x="11690" y="20080"/>
                </a:cubicBezTo>
                <a:cubicBezTo>
                  <a:pt x="11784" y="20080"/>
                  <a:pt x="11789" y="20100"/>
                  <a:pt x="11865" y="20101"/>
                </a:cubicBezTo>
                <a:cubicBezTo>
                  <a:pt x="12033" y="20064"/>
                  <a:pt x="12233" y="20072"/>
                  <a:pt x="12384" y="20141"/>
                </a:cubicBezTo>
                <a:cubicBezTo>
                  <a:pt x="12598" y="20188"/>
                  <a:pt x="12728" y="20268"/>
                  <a:pt x="12871" y="20506"/>
                </a:cubicBezTo>
                <a:cubicBezTo>
                  <a:pt x="13206" y="21066"/>
                  <a:pt x="13330" y="21247"/>
                  <a:pt x="13419" y="21358"/>
                </a:cubicBezTo>
                <a:cubicBezTo>
                  <a:pt x="13484" y="21435"/>
                  <a:pt x="13558" y="21502"/>
                  <a:pt x="13640" y="21540"/>
                </a:cubicBezTo>
                <a:cubicBezTo>
                  <a:pt x="13692" y="21564"/>
                  <a:pt x="13748" y="21572"/>
                  <a:pt x="13802" y="21581"/>
                </a:cubicBezTo>
                <a:cubicBezTo>
                  <a:pt x="14013" y="21591"/>
                  <a:pt x="14248" y="21506"/>
                  <a:pt x="14371" y="21338"/>
                </a:cubicBezTo>
                <a:cubicBezTo>
                  <a:pt x="14475" y="21196"/>
                  <a:pt x="14650" y="21030"/>
                  <a:pt x="14891" y="20851"/>
                </a:cubicBezTo>
                <a:cubicBezTo>
                  <a:pt x="14942" y="20728"/>
                  <a:pt x="15088" y="20659"/>
                  <a:pt x="15461" y="20445"/>
                </a:cubicBezTo>
                <a:cubicBezTo>
                  <a:pt x="15587" y="20373"/>
                  <a:pt x="15594" y="20370"/>
                  <a:pt x="15677" y="20324"/>
                </a:cubicBezTo>
                <a:cubicBezTo>
                  <a:pt x="15964" y="20125"/>
                  <a:pt x="16564" y="19162"/>
                  <a:pt x="16691" y="18681"/>
                </a:cubicBezTo>
                <a:cubicBezTo>
                  <a:pt x="16807" y="18245"/>
                  <a:pt x="16706" y="16616"/>
                  <a:pt x="16471" y="15133"/>
                </a:cubicBezTo>
                <a:cubicBezTo>
                  <a:pt x="16461" y="15072"/>
                  <a:pt x="16461" y="15044"/>
                  <a:pt x="16454" y="14991"/>
                </a:cubicBezTo>
                <a:cubicBezTo>
                  <a:pt x="16446" y="14925"/>
                  <a:pt x="16437" y="14840"/>
                  <a:pt x="16433" y="14788"/>
                </a:cubicBezTo>
                <a:cubicBezTo>
                  <a:pt x="16428" y="14714"/>
                  <a:pt x="16421" y="14654"/>
                  <a:pt x="16425" y="14606"/>
                </a:cubicBezTo>
                <a:cubicBezTo>
                  <a:pt x="16429" y="14559"/>
                  <a:pt x="16442" y="14526"/>
                  <a:pt x="16454" y="14504"/>
                </a:cubicBezTo>
                <a:cubicBezTo>
                  <a:pt x="16461" y="14494"/>
                  <a:pt x="16473" y="14506"/>
                  <a:pt x="16483" y="14504"/>
                </a:cubicBezTo>
                <a:cubicBezTo>
                  <a:pt x="16521" y="14489"/>
                  <a:pt x="16572" y="14510"/>
                  <a:pt x="16650" y="14626"/>
                </a:cubicBezTo>
                <a:cubicBezTo>
                  <a:pt x="16741" y="14762"/>
                  <a:pt x="16896" y="14987"/>
                  <a:pt x="17011" y="15153"/>
                </a:cubicBezTo>
                <a:cubicBezTo>
                  <a:pt x="17020" y="15166"/>
                  <a:pt x="17032" y="15182"/>
                  <a:pt x="17040" y="15194"/>
                </a:cubicBezTo>
                <a:cubicBezTo>
                  <a:pt x="17369" y="15664"/>
                  <a:pt x="17404" y="16433"/>
                  <a:pt x="17123" y="17039"/>
                </a:cubicBezTo>
                <a:cubicBezTo>
                  <a:pt x="16850" y="17630"/>
                  <a:pt x="16802" y="18174"/>
                  <a:pt x="16965" y="18904"/>
                </a:cubicBezTo>
                <a:cubicBezTo>
                  <a:pt x="17017" y="19133"/>
                  <a:pt x="17068" y="19324"/>
                  <a:pt x="17119" y="19492"/>
                </a:cubicBezTo>
                <a:cubicBezTo>
                  <a:pt x="17136" y="19541"/>
                  <a:pt x="17153" y="19577"/>
                  <a:pt x="17169" y="19634"/>
                </a:cubicBezTo>
                <a:cubicBezTo>
                  <a:pt x="17309" y="20042"/>
                  <a:pt x="17465" y="20252"/>
                  <a:pt x="17676" y="20344"/>
                </a:cubicBezTo>
                <a:cubicBezTo>
                  <a:pt x="17839" y="20368"/>
                  <a:pt x="18029" y="20377"/>
                  <a:pt x="18184" y="20364"/>
                </a:cubicBezTo>
                <a:cubicBezTo>
                  <a:pt x="18378" y="20270"/>
                  <a:pt x="18462" y="20009"/>
                  <a:pt x="18524" y="19371"/>
                </a:cubicBezTo>
                <a:cubicBezTo>
                  <a:pt x="18561" y="18995"/>
                  <a:pt x="18575" y="18646"/>
                  <a:pt x="18566" y="18316"/>
                </a:cubicBezTo>
                <a:cubicBezTo>
                  <a:pt x="18558" y="18132"/>
                  <a:pt x="18545" y="17928"/>
                  <a:pt x="18520" y="17688"/>
                </a:cubicBezTo>
                <a:cubicBezTo>
                  <a:pt x="18506" y="17572"/>
                  <a:pt x="18487" y="17454"/>
                  <a:pt x="18466" y="17343"/>
                </a:cubicBezTo>
                <a:cubicBezTo>
                  <a:pt x="18405" y="17022"/>
                  <a:pt x="18402" y="16891"/>
                  <a:pt x="18437" y="16573"/>
                </a:cubicBezTo>
                <a:cubicBezTo>
                  <a:pt x="18458" y="16386"/>
                  <a:pt x="18487" y="16258"/>
                  <a:pt x="18529" y="16147"/>
                </a:cubicBezTo>
                <a:cubicBezTo>
                  <a:pt x="18548" y="16095"/>
                  <a:pt x="18573" y="16046"/>
                  <a:pt x="18599" y="16005"/>
                </a:cubicBezTo>
                <a:cubicBezTo>
                  <a:pt x="18603" y="15999"/>
                  <a:pt x="18604" y="15990"/>
                  <a:pt x="18608" y="15985"/>
                </a:cubicBezTo>
                <a:cubicBezTo>
                  <a:pt x="18657" y="15913"/>
                  <a:pt x="18721" y="15855"/>
                  <a:pt x="18803" y="15802"/>
                </a:cubicBezTo>
                <a:cubicBezTo>
                  <a:pt x="18815" y="15794"/>
                  <a:pt x="18823" y="15770"/>
                  <a:pt x="18836" y="15761"/>
                </a:cubicBezTo>
                <a:cubicBezTo>
                  <a:pt x="18889" y="15728"/>
                  <a:pt x="18925" y="15722"/>
                  <a:pt x="18957" y="15721"/>
                </a:cubicBezTo>
                <a:cubicBezTo>
                  <a:pt x="19047" y="15704"/>
                  <a:pt x="19078" y="15802"/>
                  <a:pt x="19152" y="16187"/>
                </a:cubicBezTo>
                <a:cubicBezTo>
                  <a:pt x="19347" y="17205"/>
                  <a:pt x="19689" y="17330"/>
                  <a:pt x="19959" y="16471"/>
                </a:cubicBezTo>
                <a:lnTo>
                  <a:pt x="20092" y="16045"/>
                </a:lnTo>
                <a:lnTo>
                  <a:pt x="20383" y="16471"/>
                </a:lnTo>
                <a:cubicBezTo>
                  <a:pt x="20542" y="16713"/>
                  <a:pt x="20704" y="16916"/>
                  <a:pt x="20740" y="16917"/>
                </a:cubicBezTo>
                <a:cubicBezTo>
                  <a:pt x="20777" y="16919"/>
                  <a:pt x="20835" y="17152"/>
                  <a:pt x="20869" y="17444"/>
                </a:cubicBezTo>
                <a:cubicBezTo>
                  <a:pt x="20942" y="18067"/>
                  <a:pt x="21074" y="18397"/>
                  <a:pt x="21214" y="18357"/>
                </a:cubicBezTo>
                <a:cubicBezTo>
                  <a:pt x="21224" y="18355"/>
                  <a:pt x="21234" y="18342"/>
                  <a:pt x="21243" y="18337"/>
                </a:cubicBezTo>
                <a:cubicBezTo>
                  <a:pt x="21281" y="18313"/>
                  <a:pt x="21318" y="18271"/>
                  <a:pt x="21355" y="18195"/>
                </a:cubicBezTo>
                <a:cubicBezTo>
                  <a:pt x="21364" y="18176"/>
                  <a:pt x="21372" y="18155"/>
                  <a:pt x="21380" y="18134"/>
                </a:cubicBezTo>
                <a:cubicBezTo>
                  <a:pt x="21479" y="17874"/>
                  <a:pt x="21578" y="17123"/>
                  <a:pt x="21580" y="16593"/>
                </a:cubicBezTo>
                <a:cubicBezTo>
                  <a:pt x="21580" y="16580"/>
                  <a:pt x="21580" y="16566"/>
                  <a:pt x="21580" y="16552"/>
                </a:cubicBezTo>
                <a:cubicBezTo>
                  <a:pt x="21578" y="16172"/>
                  <a:pt x="21530" y="15634"/>
                  <a:pt x="21472" y="15275"/>
                </a:cubicBezTo>
                <a:cubicBezTo>
                  <a:pt x="21441" y="15127"/>
                  <a:pt x="21410" y="15026"/>
                  <a:pt x="21380" y="14930"/>
                </a:cubicBezTo>
                <a:cubicBezTo>
                  <a:pt x="21286" y="14730"/>
                  <a:pt x="21111" y="14711"/>
                  <a:pt x="21027" y="14930"/>
                </a:cubicBezTo>
                <a:cubicBezTo>
                  <a:pt x="20985" y="15039"/>
                  <a:pt x="20917" y="15049"/>
                  <a:pt x="20852" y="14950"/>
                </a:cubicBezTo>
                <a:cubicBezTo>
                  <a:pt x="20619" y="14596"/>
                  <a:pt x="20488" y="14391"/>
                  <a:pt x="20391" y="14220"/>
                </a:cubicBezTo>
                <a:lnTo>
                  <a:pt x="20208" y="13937"/>
                </a:lnTo>
                <a:lnTo>
                  <a:pt x="20137" y="13166"/>
                </a:lnTo>
                <a:cubicBezTo>
                  <a:pt x="20133" y="13115"/>
                  <a:pt x="20130" y="13103"/>
                  <a:pt x="20125" y="13044"/>
                </a:cubicBezTo>
                <a:cubicBezTo>
                  <a:pt x="20125" y="13040"/>
                  <a:pt x="20121" y="13029"/>
                  <a:pt x="20121" y="13024"/>
                </a:cubicBezTo>
                <a:cubicBezTo>
                  <a:pt x="20109" y="12903"/>
                  <a:pt x="20096" y="12828"/>
                  <a:pt x="20083" y="12720"/>
                </a:cubicBezTo>
                <a:cubicBezTo>
                  <a:pt x="20064" y="12559"/>
                  <a:pt x="20047" y="12385"/>
                  <a:pt x="20025" y="12254"/>
                </a:cubicBezTo>
                <a:cubicBezTo>
                  <a:pt x="20023" y="12238"/>
                  <a:pt x="20019" y="12224"/>
                  <a:pt x="20017" y="12213"/>
                </a:cubicBezTo>
                <a:cubicBezTo>
                  <a:pt x="19981" y="12007"/>
                  <a:pt x="19942" y="11832"/>
                  <a:pt x="19900" y="11706"/>
                </a:cubicBezTo>
                <a:cubicBezTo>
                  <a:pt x="19890" y="11676"/>
                  <a:pt x="19885" y="11637"/>
                  <a:pt x="19875" y="11605"/>
                </a:cubicBezTo>
                <a:cubicBezTo>
                  <a:pt x="19862" y="11557"/>
                  <a:pt x="19849" y="11515"/>
                  <a:pt x="19838" y="11463"/>
                </a:cubicBezTo>
                <a:cubicBezTo>
                  <a:pt x="19797" y="11281"/>
                  <a:pt x="19767" y="11101"/>
                  <a:pt x="19767" y="10956"/>
                </a:cubicBezTo>
                <a:cubicBezTo>
                  <a:pt x="19767" y="10953"/>
                  <a:pt x="19767" y="10938"/>
                  <a:pt x="19767" y="10936"/>
                </a:cubicBezTo>
                <a:cubicBezTo>
                  <a:pt x="19756" y="10811"/>
                  <a:pt x="19747" y="10687"/>
                  <a:pt x="19738" y="10530"/>
                </a:cubicBezTo>
                <a:cubicBezTo>
                  <a:pt x="19725" y="10281"/>
                  <a:pt x="19712" y="10104"/>
                  <a:pt x="19697" y="9962"/>
                </a:cubicBezTo>
                <a:cubicBezTo>
                  <a:pt x="19687" y="9882"/>
                  <a:pt x="19675" y="9810"/>
                  <a:pt x="19663" y="9739"/>
                </a:cubicBezTo>
                <a:cubicBezTo>
                  <a:pt x="19638" y="9612"/>
                  <a:pt x="19609" y="9515"/>
                  <a:pt x="19560" y="9415"/>
                </a:cubicBezTo>
                <a:cubicBezTo>
                  <a:pt x="19216" y="8715"/>
                  <a:pt x="18904" y="10134"/>
                  <a:pt x="19044" y="11767"/>
                </a:cubicBezTo>
                <a:cubicBezTo>
                  <a:pt x="19051" y="11852"/>
                  <a:pt x="19047" y="11881"/>
                  <a:pt x="19052" y="11949"/>
                </a:cubicBezTo>
                <a:cubicBezTo>
                  <a:pt x="19094" y="12357"/>
                  <a:pt x="19095" y="12500"/>
                  <a:pt x="19048" y="12943"/>
                </a:cubicBezTo>
                <a:cubicBezTo>
                  <a:pt x="19048" y="12948"/>
                  <a:pt x="19049" y="12958"/>
                  <a:pt x="19048" y="12963"/>
                </a:cubicBezTo>
                <a:cubicBezTo>
                  <a:pt x="19037" y="13070"/>
                  <a:pt x="19023" y="13157"/>
                  <a:pt x="19011" y="13227"/>
                </a:cubicBezTo>
                <a:cubicBezTo>
                  <a:pt x="18984" y="13376"/>
                  <a:pt x="18952" y="13451"/>
                  <a:pt x="18894" y="13511"/>
                </a:cubicBezTo>
                <a:cubicBezTo>
                  <a:pt x="18866" y="13540"/>
                  <a:pt x="18833" y="13566"/>
                  <a:pt x="18790" y="13592"/>
                </a:cubicBezTo>
                <a:cubicBezTo>
                  <a:pt x="18788" y="13593"/>
                  <a:pt x="18789" y="13590"/>
                  <a:pt x="18786" y="13592"/>
                </a:cubicBezTo>
                <a:cubicBezTo>
                  <a:pt x="18780" y="13596"/>
                  <a:pt x="18776" y="13589"/>
                  <a:pt x="18770" y="13592"/>
                </a:cubicBezTo>
                <a:cubicBezTo>
                  <a:pt x="18710" y="13625"/>
                  <a:pt x="18664" y="13638"/>
                  <a:pt x="18628" y="13632"/>
                </a:cubicBezTo>
                <a:cubicBezTo>
                  <a:pt x="18623" y="13631"/>
                  <a:pt x="18620" y="13634"/>
                  <a:pt x="18616" y="13632"/>
                </a:cubicBezTo>
                <a:cubicBezTo>
                  <a:pt x="18585" y="13621"/>
                  <a:pt x="18562" y="13600"/>
                  <a:pt x="18549" y="13551"/>
                </a:cubicBezTo>
                <a:cubicBezTo>
                  <a:pt x="18547" y="13543"/>
                  <a:pt x="18539" y="13540"/>
                  <a:pt x="18537" y="13531"/>
                </a:cubicBezTo>
                <a:cubicBezTo>
                  <a:pt x="18514" y="13419"/>
                  <a:pt x="18522" y="13350"/>
                  <a:pt x="18541" y="13288"/>
                </a:cubicBezTo>
                <a:cubicBezTo>
                  <a:pt x="18544" y="13239"/>
                  <a:pt x="18543" y="13205"/>
                  <a:pt x="18549" y="13146"/>
                </a:cubicBezTo>
                <a:cubicBezTo>
                  <a:pt x="18568" y="12973"/>
                  <a:pt x="18581" y="12538"/>
                  <a:pt x="18583" y="12152"/>
                </a:cubicBezTo>
                <a:cubicBezTo>
                  <a:pt x="18574" y="11794"/>
                  <a:pt x="18563" y="11483"/>
                  <a:pt x="18545" y="11219"/>
                </a:cubicBezTo>
                <a:cubicBezTo>
                  <a:pt x="18523" y="11026"/>
                  <a:pt x="18489" y="10826"/>
                  <a:pt x="18437" y="10550"/>
                </a:cubicBezTo>
                <a:cubicBezTo>
                  <a:pt x="18359" y="10136"/>
                  <a:pt x="18276" y="9855"/>
                  <a:pt x="18179" y="9658"/>
                </a:cubicBezTo>
                <a:cubicBezTo>
                  <a:pt x="18162" y="9628"/>
                  <a:pt x="18148" y="9586"/>
                  <a:pt x="18129" y="9557"/>
                </a:cubicBezTo>
                <a:cubicBezTo>
                  <a:pt x="18024" y="9385"/>
                  <a:pt x="17903" y="9318"/>
                  <a:pt x="17751" y="9334"/>
                </a:cubicBezTo>
                <a:cubicBezTo>
                  <a:pt x="17465" y="9363"/>
                  <a:pt x="17182" y="9804"/>
                  <a:pt x="17182" y="10226"/>
                </a:cubicBezTo>
                <a:cubicBezTo>
                  <a:pt x="17182" y="10607"/>
                  <a:pt x="17349" y="12392"/>
                  <a:pt x="17427" y="12821"/>
                </a:cubicBezTo>
                <a:cubicBezTo>
                  <a:pt x="17478" y="13103"/>
                  <a:pt x="17480" y="13139"/>
                  <a:pt x="17423" y="13247"/>
                </a:cubicBezTo>
                <a:cubicBezTo>
                  <a:pt x="17331" y="13419"/>
                  <a:pt x="16458" y="12189"/>
                  <a:pt x="16458" y="11889"/>
                </a:cubicBezTo>
                <a:cubicBezTo>
                  <a:pt x="16458" y="11756"/>
                  <a:pt x="16591" y="11303"/>
                  <a:pt x="16753" y="10895"/>
                </a:cubicBezTo>
                <a:cubicBezTo>
                  <a:pt x="16992" y="10296"/>
                  <a:pt x="17082" y="9935"/>
                  <a:pt x="17069" y="9374"/>
                </a:cubicBezTo>
                <a:cubicBezTo>
                  <a:pt x="17065" y="9287"/>
                  <a:pt x="17058" y="9265"/>
                  <a:pt x="17053" y="9151"/>
                </a:cubicBezTo>
                <a:cubicBezTo>
                  <a:pt x="17051" y="9113"/>
                  <a:pt x="17047" y="9070"/>
                  <a:pt x="17044" y="9030"/>
                </a:cubicBezTo>
                <a:cubicBezTo>
                  <a:pt x="17036" y="8886"/>
                  <a:pt x="17018" y="8701"/>
                  <a:pt x="16990" y="8482"/>
                </a:cubicBezTo>
                <a:cubicBezTo>
                  <a:pt x="16960" y="8238"/>
                  <a:pt x="16922" y="7978"/>
                  <a:pt x="16882" y="7752"/>
                </a:cubicBezTo>
                <a:cubicBezTo>
                  <a:pt x="16878" y="7729"/>
                  <a:pt x="16878" y="7733"/>
                  <a:pt x="16874" y="7712"/>
                </a:cubicBezTo>
                <a:cubicBezTo>
                  <a:pt x="16706" y="6778"/>
                  <a:pt x="16447" y="5761"/>
                  <a:pt x="16230" y="5258"/>
                </a:cubicBezTo>
                <a:lnTo>
                  <a:pt x="15951" y="4609"/>
                </a:lnTo>
                <a:lnTo>
                  <a:pt x="15336" y="4548"/>
                </a:lnTo>
                <a:cubicBezTo>
                  <a:pt x="14998" y="4520"/>
                  <a:pt x="14646" y="4410"/>
                  <a:pt x="14554" y="4305"/>
                </a:cubicBezTo>
                <a:cubicBezTo>
                  <a:pt x="14463" y="4200"/>
                  <a:pt x="14183" y="4036"/>
                  <a:pt x="13931" y="3940"/>
                </a:cubicBezTo>
                <a:cubicBezTo>
                  <a:pt x="13906" y="3931"/>
                  <a:pt x="13887" y="3930"/>
                  <a:pt x="13864" y="3920"/>
                </a:cubicBezTo>
                <a:cubicBezTo>
                  <a:pt x="13700" y="3894"/>
                  <a:pt x="13588" y="3814"/>
                  <a:pt x="13519" y="3697"/>
                </a:cubicBezTo>
                <a:cubicBezTo>
                  <a:pt x="13297" y="3512"/>
                  <a:pt x="13121" y="3258"/>
                  <a:pt x="12900" y="2764"/>
                </a:cubicBezTo>
                <a:cubicBezTo>
                  <a:pt x="12895" y="2754"/>
                  <a:pt x="12892" y="2733"/>
                  <a:pt x="12887" y="2723"/>
                </a:cubicBezTo>
                <a:cubicBezTo>
                  <a:pt x="12885" y="2720"/>
                  <a:pt x="12881" y="2727"/>
                  <a:pt x="12879" y="2723"/>
                </a:cubicBezTo>
                <a:cubicBezTo>
                  <a:pt x="12581" y="2068"/>
                  <a:pt x="12258" y="1576"/>
                  <a:pt x="12060" y="1487"/>
                </a:cubicBezTo>
                <a:cubicBezTo>
                  <a:pt x="11958" y="1441"/>
                  <a:pt x="11241" y="1384"/>
                  <a:pt x="10468" y="1365"/>
                </a:cubicBezTo>
                <a:cubicBezTo>
                  <a:pt x="10433" y="1364"/>
                  <a:pt x="10435" y="1366"/>
                  <a:pt x="10401" y="1365"/>
                </a:cubicBezTo>
                <a:cubicBezTo>
                  <a:pt x="10338" y="1370"/>
                  <a:pt x="10322" y="1381"/>
                  <a:pt x="10248" y="1385"/>
                </a:cubicBezTo>
                <a:cubicBezTo>
                  <a:pt x="9760" y="1412"/>
                  <a:pt x="9340" y="1377"/>
                  <a:pt x="9312" y="1324"/>
                </a:cubicBezTo>
                <a:cubicBezTo>
                  <a:pt x="9305" y="1310"/>
                  <a:pt x="9304" y="1299"/>
                  <a:pt x="9300" y="1284"/>
                </a:cubicBezTo>
                <a:cubicBezTo>
                  <a:pt x="9074" y="1237"/>
                  <a:pt x="8981" y="1165"/>
                  <a:pt x="8917" y="1040"/>
                </a:cubicBezTo>
                <a:cubicBezTo>
                  <a:pt x="8551" y="319"/>
                  <a:pt x="8380" y="52"/>
                  <a:pt x="8136" y="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0" name="HF">
            <a:extLst>
              <a:ext uri="{FF2B5EF4-FFF2-40B4-BE49-F238E27FC236}">
                <a16:creationId xmlns:a16="http://schemas.microsoft.com/office/drawing/2014/main" id="{317E4411-BB8F-FF64-984B-78B7B9003ED9}"/>
              </a:ext>
            </a:extLst>
          </p:cNvPr>
          <p:cNvSpPr txBox="1"/>
          <p:nvPr/>
        </p:nvSpPr>
        <p:spPr>
          <a:xfrm>
            <a:off x="2279090" y="5683320"/>
            <a:ext cx="669487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700"/>
            </a:lvl1pPr>
          </a:lstStyle>
          <a:p>
            <a:r>
              <a:rPr sz="2400" dirty="0">
                <a:latin typeface="Bell MT" panose="02020503060305020303" pitchFamily="18" charset="0"/>
              </a:rPr>
              <a:t>HF</a:t>
            </a:r>
          </a:p>
        </p:txBody>
      </p:sp>
      <p:pic>
        <p:nvPicPr>
          <p:cNvPr id="42" name="Image" descr="Image">
            <a:extLst>
              <a:ext uri="{FF2B5EF4-FFF2-40B4-BE49-F238E27FC236}">
                <a16:creationId xmlns:a16="http://schemas.microsoft.com/office/drawing/2014/main" id="{8DDD37B2-CD17-DF4D-06FB-91B93AAD755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2107" t="33878" r="54533" b="58892"/>
          <a:stretch>
            <a:fillRect/>
          </a:stretch>
        </p:blipFill>
        <p:spPr>
          <a:xfrm>
            <a:off x="3769554" y="3305486"/>
            <a:ext cx="819476" cy="3653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3" h="21600" extrusionOk="0">
                <a:moveTo>
                  <a:pt x="14621" y="0"/>
                </a:moveTo>
                <a:lnTo>
                  <a:pt x="14471" y="3032"/>
                </a:lnTo>
                <a:lnTo>
                  <a:pt x="14313" y="6083"/>
                </a:lnTo>
                <a:lnTo>
                  <a:pt x="12736" y="6602"/>
                </a:lnTo>
                <a:cubicBezTo>
                  <a:pt x="11870" y="6883"/>
                  <a:pt x="8744" y="7806"/>
                  <a:pt x="5797" y="8656"/>
                </a:cubicBezTo>
                <a:cubicBezTo>
                  <a:pt x="2849" y="9506"/>
                  <a:pt x="253" y="10421"/>
                  <a:pt x="28" y="10690"/>
                </a:cubicBezTo>
                <a:cubicBezTo>
                  <a:pt x="-196" y="10960"/>
                  <a:pt x="945" y="11560"/>
                  <a:pt x="2556" y="12027"/>
                </a:cubicBezTo>
                <a:cubicBezTo>
                  <a:pt x="4167" y="12493"/>
                  <a:pt x="7330" y="13405"/>
                  <a:pt x="9584" y="14061"/>
                </a:cubicBezTo>
                <a:cubicBezTo>
                  <a:pt x="11838" y="14716"/>
                  <a:pt x="13858" y="15564"/>
                  <a:pt x="14075" y="15936"/>
                </a:cubicBezTo>
                <a:cubicBezTo>
                  <a:pt x="14292" y="16308"/>
                  <a:pt x="14471" y="17737"/>
                  <a:pt x="14471" y="19107"/>
                </a:cubicBezTo>
                <a:lnTo>
                  <a:pt x="14471" y="21600"/>
                </a:lnTo>
                <a:lnTo>
                  <a:pt x="15334" y="20324"/>
                </a:lnTo>
                <a:cubicBezTo>
                  <a:pt x="19114" y="14763"/>
                  <a:pt x="21404" y="11171"/>
                  <a:pt x="21393" y="10810"/>
                </a:cubicBezTo>
                <a:cubicBezTo>
                  <a:pt x="21387" y="10575"/>
                  <a:pt x="19860" y="8040"/>
                  <a:pt x="18003" y="5186"/>
                </a:cubicBezTo>
                <a:lnTo>
                  <a:pt x="14621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3" name="c10h12-hf-loc-pi-1.jpg" descr="c10h12-hf-loc-pi-1.jpg">
            <a:extLst>
              <a:ext uri="{FF2B5EF4-FFF2-40B4-BE49-F238E27FC236}">
                <a16:creationId xmlns:a16="http://schemas.microsoft.com/office/drawing/2014/main" id="{9DCB41E4-0C58-66D0-4365-1A299355AE3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5986" t="36719" r="7451" b="36753"/>
          <a:stretch>
            <a:fillRect/>
          </a:stretch>
        </p:blipFill>
        <p:spPr>
          <a:xfrm flipH="1">
            <a:off x="4863258" y="5133727"/>
            <a:ext cx="2066462" cy="485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3" h="21357" extrusionOk="0">
                <a:moveTo>
                  <a:pt x="11766" y="28"/>
                </a:moveTo>
                <a:cubicBezTo>
                  <a:pt x="11450" y="-137"/>
                  <a:pt x="10706" y="442"/>
                  <a:pt x="10339" y="1146"/>
                </a:cubicBezTo>
                <a:cubicBezTo>
                  <a:pt x="10275" y="1269"/>
                  <a:pt x="10205" y="1373"/>
                  <a:pt x="10185" y="1373"/>
                </a:cubicBezTo>
                <a:cubicBezTo>
                  <a:pt x="10164" y="1373"/>
                  <a:pt x="10050" y="1554"/>
                  <a:pt x="9932" y="1792"/>
                </a:cubicBezTo>
                <a:cubicBezTo>
                  <a:pt x="9260" y="3140"/>
                  <a:pt x="8749" y="4904"/>
                  <a:pt x="8587" y="6404"/>
                </a:cubicBezTo>
                <a:cubicBezTo>
                  <a:pt x="8495" y="7261"/>
                  <a:pt x="8500" y="7679"/>
                  <a:pt x="8608" y="8535"/>
                </a:cubicBezTo>
                <a:cubicBezTo>
                  <a:pt x="8702" y="9281"/>
                  <a:pt x="8699" y="9443"/>
                  <a:pt x="8587" y="9443"/>
                </a:cubicBezTo>
                <a:cubicBezTo>
                  <a:pt x="8543" y="9443"/>
                  <a:pt x="8486" y="9146"/>
                  <a:pt x="8417" y="8553"/>
                </a:cubicBezTo>
                <a:cubicBezTo>
                  <a:pt x="8332" y="7813"/>
                  <a:pt x="8283" y="7610"/>
                  <a:pt x="8135" y="7295"/>
                </a:cubicBezTo>
                <a:cubicBezTo>
                  <a:pt x="7975" y="6955"/>
                  <a:pt x="7960" y="6867"/>
                  <a:pt x="7981" y="6509"/>
                </a:cubicBezTo>
                <a:cubicBezTo>
                  <a:pt x="8040" y="5523"/>
                  <a:pt x="8041" y="5221"/>
                  <a:pt x="7998" y="4779"/>
                </a:cubicBezTo>
                <a:cubicBezTo>
                  <a:pt x="7951" y="4308"/>
                  <a:pt x="7801" y="3854"/>
                  <a:pt x="7687" y="3854"/>
                </a:cubicBezTo>
                <a:cubicBezTo>
                  <a:pt x="7574" y="3854"/>
                  <a:pt x="7385" y="4335"/>
                  <a:pt x="7342" y="4727"/>
                </a:cubicBezTo>
                <a:cubicBezTo>
                  <a:pt x="7257" y="5510"/>
                  <a:pt x="7292" y="6159"/>
                  <a:pt x="7467" y="6893"/>
                </a:cubicBezTo>
                <a:lnTo>
                  <a:pt x="7562" y="7277"/>
                </a:lnTo>
                <a:lnTo>
                  <a:pt x="7454" y="7697"/>
                </a:lnTo>
                <a:cubicBezTo>
                  <a:pt x="7395" y="7929"/>
                  <a:pt x="7327" y="8403"/>
                  <a:pt x="7301" y="8745"/>
                </a:cubicBezTo>
                <a:cubicBezTo>
                  <a:pt x="7275" y="9086"/>
                  <a:pt x="7239" y="9436"/>
                  <a:pt x="7222" y="9513"/>
                </a:cubicBezTo>
                <a:cubicBezTo>
                  <a:pt x="7188" y="9669"/>
                  <a:pt x="6674" y="10544"/>
                  <a:pt x="6616" y="10544"/>
                </a:cubicBezTo>
                <a:cubicBezTo>
                  <a:pt x="6595" y="10544"/>
                  <a:pt x="6496" y="10356"/>
                  <a:pt x="6396" y="10142"/>
                </a:cubicBezTo>
                <a:cubicBezTo>
                  <a:pt x="6114" y="9541"/>
                  <a:pt x="5836" y="9657"/>
                  <a:pt x="5636" y="10457"/>
                </a:cubicBezTo>
                <a:lnTo>
                  <a:pt x="5545" y="10841"/>
                </a:lnTo>
                <a:lnTo>
                  <a:pt x="5014" y="10264"/>
                </a:lnTo>
                <a:lnTo>
                  <a:pt x="4483" y="9688"/>
                </a:lnTo>
                <a:lnTo>
                  <a:pt x="4420" y="9042"/>
                </a:lnTo>
                <a:cubicBezTo>
                  <a:pt x="4342" y="8207"/>
                  <a:pt x="4277" y="7892"/>
                  <a:pt x="4126" y="7627"/>
                </a:cubicBezTo>
                <a:cubicBezTo>
                  <a:pt x="4012" y="7427"/>
                  <a:pt x="4004" y="7365"/>
                  <a:pt x="4026" y="6911"/>
                </a:cubicBezTo>
                <a:cubicBezTo>
                  <a:pt x="4086" y="5686"/>
                  <a:pt x="4092" y="5369"/>
                  <a:pt x="4051" y="4954"/>
                </a:cubicBezTo>
                <a:cubicBezTo>
                  <a:pt x="3968" y="4111"/>
                  <a:pt x="3651" y="3877"/>
                  <a:pt x="3482" y="4535"/>
                </a:cubicBezTo>
                <a:cubicBezTo>
                  <a:pt x="3309" y="5211"/>
                  <a:pt x="3308" y="6211"/>
                  <a:pt x="3478" y="6876"/>
                </a:cubicBezTo>
                <a:cubicBezTo>
                  <a:pt x="3596" y="7334"/>
                  <a:pt x="3593" y="7424"/>
                  <a:pt x="3445" y="8029"/>
                </a:cubicBezTo>
                <a:cubicBezTo>
                  <a:pt x="3377" y="8307"/>
                  <a:pt x="3299" y="8811"/>
                  <a:pt x="3275" y="9147"/>
                </a:cubicBezTo>
                <a:cubicBezTo>
                  <a:pt x="3225" y="9847"/>
                  <a:pt x="3212" y="9899"/>
                  <a:pt x="2810" y="10457"/>
                </a:cubicBezTo>
                <a:lnTo>
                  <a:pt x="2511" y="10858"/>
                </a:lnTo>
                <a:lnTo>
                  <a:pt x="2295" y="10387"/>
                </a:lnTo>
                <a:cubicBezTo>
                  <a:pt x="2027" y="9793"/>
                  <a:pt x="1933" y="9803"/>
                  <a:pt x="1656" y="10404"/>
                </a:cubicBezTo>
                <a:lnTo>
                  <a:pt x="1436" y="10876"/>
                </a:lnTo>
                <a:lnTo>
                  <a:pt x="1125" y="10474"/>
                </a:lnTo>
                <a:cubicBezTo>
                  <a:pt x="886" y="10167"/>
                  <a:pt x="788" y="9955"/>
                  <a:pt x="693" y="9531"/>
                </a:cubicBezTo>
                <a:cubicBezTo>
                  <a:pt x="575" y="9000"/>
                  <a:pt x="513" y="8908"/>
                  <a:pt x="316" y="8972"/>
                </a:cubicBezTo>
                <a:cubicBezTo>
                  <a:pt x="131" y="9031"/>
                  <a:pt x="8" y="9667"/>
                  <a:pt x="0" y="10422"/>
                </a:cubicBezTo>
                <a:cubicBezTo>
                  <a:pt x="-2" y="10673"/>
                  <a:pt x="8" y="10947"/>
                  <a:pt x="34" y="11208"/>
                </a:cubicBezTo>
                <a:cubicBezTo>
                  <a:pt x="111" y="11987"/>
                  <a:pt x="380" y="12362"/>
                  <a:pt x="569" y="11959"/>
                </a:cubicBezTo>
                <a:cubicBezTo>
                  <a:pt x="649" y="11790"/>
                  <a:pt x="1315" y="12695"/>
                  <a:pt x="1353" y="13024"/>
                </a:cubicBezTo>
                <a:cubicBezTo>
                  <a:pt x="1368" y="13153"/>
                  <a:pt x="1408" y="13522"/>
                  <a:pt x="1441" y="13845"/>
                </a:cubicBezTo>
                <a:cubicBezTo>
                  <a:pt x="1476" y="14195"/>
                  <a:pt x="1550" y="14563"/>
                  <a:pt x="1627" y="14754"/>
                </a:cubicBezTo>
                <a:cubicBezTo>
                  <a:pt x="1775" y="15121"/>
                  <a:pt x="1790" y="15383"/>
                  <a:pt x="1685" y="15942"/>
                </a:cubicBezTo>
                <a:cubicBezTo>
                  <a:pt x="1596" y="16422"/>
                  <a:pt x="1583" y="17617"/>
                  <a:pt x="1665" y="18108"/>
                </a:cubicBezTo>
                <a:cubicBezTo>
                  <a:pt x="1736" y="18534"/>
                  <a:pt x="1947" y="18832"/>
                  <a:pt x="2088" y="18702"/>
                </a:cubicBezTo>
                <a:cubicBezTo>
                  <a:pt x="2148" y="18646"/>
                  <a:pt x="2242" y="18375"/>
                  <a:pt x="2295" y="18108"/>
                </a:cubicBezTo>
                <a:cubicBezTo>
                  <a:pt x="2379" y="17691"/>
                  <a:pt x="2393" y="17507"/>
                  <a:pt x="2378" y="16868"/>
                </a:cubicBezTo>
                <a:cubicBezTo>
                  <a:pt x="2369" y="16457"/>
                  <a:pt x="2333" y="16010"/>
                  <a:pt x="2300" y="15854"/>
                </a:cubicBezTo>
                <a:cubicBezTo>
                  <a:pt x="2209" y="15433"/>
                  <a:pt x="2224" y="15210"/>
                  <a:pt x="2387" y="14579"/>
                </a:cubicBezTo>
                <a:cubicBezTo>
                  <a:pt x="2473" y="14246"/>
                  <a:pt x="2544" y="13812"/>
                  <a:pt x="2557" y="13531"/>
                </a:cubicBezTo>
                <a:cubicBezTo>
                  <a:pt x="2589" y="12856"/>
                  <a:pt x="2651" y="12668"/>
                  <a:pt x="3043" y="12116"/>
                </a:cubicBezTo>
                <a:lnTo>
                  <a:pt x="3387" y="11627"/>
                </a:lnTo>
                <a:lnTo>
                  <a:pt x="3495" y="11959"/>
                </a:lnTo>
                <a:cubicBezTo>
                  <a:pt x="3657" y="12464"/>
                  <a:pt x="3903" y="12578"/>
                  <a:pt x="4092" y="12221"/>
                </a:cubicBezTo>
                <a:cubicBezTo>
                  <a:pt x="4179" y="12059"/>
                  <a:pt x="4277" y="11813"/>
                  <a:pt x="4312" y="11679"/>
                </a:cubicBezTo>
                <a:cubicBezTo>
                  <a:pt x="4371" y="11458"/>
                  <a:pt x="4423" y="11477"/>
                  <a:pt x="4898" y="12011"/>
                </a:cubicBezTo>
                <a:lnTo>
                  <a:pt x="5416" y="12605"/>
                </a:lnTo>
                <a:lnTo>
                  <a:pt x="5508" y="13409"/>
                </a:lnTo>
                <a:cubicBezTo>
                  <a:pt x="5572" y="13981"/>
                  <a:pt x="5638" y="14302"/>
                  <a:pt x="5740" y="14544"/>
                </a:cubicBezTo>
                <a:cubicBezTo>
                  <a:pt x="5962" y="15069"/>
                  <a:pt x="5993" y="15291"/>
                  <a:pt x="5919" y="15819"/>
                </a:cubicBezTo>
                <a:cubicBezTo>
                  <a:pt x="5787" y="16759"/>
                  <a:pt x="5876" y="17993"/>
                  <a:pt x="6097" y="18300"/>
                </a:cubicBezTo>
                <a:cubicBezTo>
                  <a:pt x="6383" y="18697"/>
                  <a:pt x="6632" y="17923"/>
                  <a:pt x="6632" y="16640"/>
                </a:cubicBezTo>
                <a:cubicBezTo>
                  <a:pt x="6632" y="16060"/>
                  <a:pt x="6616" y="15865"/>
                  <a:pt x="6525" y="15505"/>
                </a:cubicBezTo>
                <a:cubicBezTo>
                  <a:pt x="6386" y="14962"/>
                  <a:pt x="6385" y="14829"/>
                  <a:pt x="6525" y="14160"/>
                </a:cubicBezTo>
                <a:cubicBezTo>
                  <a:pt x="6586" y="13864"/>
                  <a:pt x="6646" y="13427"/>
                  <a:pt x="6657" y="13182"/>
                </a:cubicBezTo>
                <a:cubicBezTo>
                  <a:pt x="6686" y="12586"/>
                  <a:pt x="6753" y="12357"/>
                  <a:pt x="7060" y="11872"/>
                </a:cubicBezTo>
                <a:cubicBezTo>
                  <a:pt x="7360" y="11397"/>
                  <a:pt x="7403" y="11387"/>
                  <a:pt x="7508" y="11697"/>
                </a:cubicBezTo>
                <a:cubicBezTo>
                  <a:pt x="7700" y="12262"/>
                  <a:pt x="8076" y="12172"/>
                  <a:pt x="8259" y="11522"/>
                </a:cubicBezTo>
                <a:cubicBezTo>
                  <a:pt x="8350" y="11201"/>
                  <a:pt x="8390" y="11155"/>
                  <a:pt x="8488" y="11243"/>
                </a:cubicBezTo>
                <a:cubicBezTo>
                  <a:pt x="8709" y="11442"/>
                  <a:pt x="8725" y="11641"/>
                  <a:pt x="8566" y="12203"/>
                </a:cubicBezTo>
                <a:cubicBezTo>
                  <a:pt x="8426" y="12701"/>
                  <a:pt x="8427" y="12719"/>
                  <a:pt x="8429" y="13758"/>
                </a:cubicBezTo>
                <a:cubicBezTo>
                  <a:pt x="8434" y="15610"/>
                  <a:pt x="8674" y="17709"/>
                  <a:pt x="9060" y="19261"/>
                </a:cubicBezTo>
                <a:cubicBezTo>
                  <a:pt x="9310" y="20265"/>
                  <a:pt x="9513" y="20743"/>
                  <a:pt x="9849" y="21130"/>
                </a:cubicBezTo>
                <a:cubicBezTo>
                  <a:pt x="10138" y="21463"/>
                  <a:pt x="10672" y="21426"/>
                  <a:pt x="11011" y="21042"/>
                </a:cubicBezTo>
                <a:cubicBezTo>
                  <a:pt x="11683" y="20282"/>
                  <a:pt x="12453" y="18671"/>
                  <a:pt x="12899" y="17095"/>
                </a:cubicBezTo>
                <a:cubicBezTo>
                  <a:pt x="13369" y="15435"/>
                  <a:pt x="13489" y="14161"/>
                  <a:pt x="13302" y="12815"/>
                </a:cubicBezTo>
                <a:cubicBezTo>
                  <a:pt x="13215" y="12194"/>
                  <a:pt x="13209" y="12076"/>
                  <a:pt x="13260" y="11994"/>
                </a:cubicBezTo>
                <a:cubicBezTo>
                  <a:pt x="13359" y="11835"/>
                  <a:pt x="13421" y="12046"/>
                  <a:pt x="13497" y="12762"/>
                </a:cubicBezTo>
                <a:cubicBezTo>
                  <a:pt x="13573" y="13484"/>
                  <a:pt x="13720" y="14019"/>
                  <a:pt x="13887" y="14195"/>
                </a:cubicBezTo>
                <a:cubicBezTo>
                  <a:pt x="14032" y="14348"/>
                  <a:pt x="14068" y="14735"/>
                  <a:pt x="14016" y="15557"/>
                </a:cubicBezTo>
                <a:cubicBezTo>
                  <a:pt x="13961" y="16415"/>
                  <a:pt x="14020" y="17128"/>
                  <a:pt x="14173" y="17461"/>
                </a:cubicBezTo>
                <a:cubicBezTo>
                  <a:pt x="14610" y="18413"/>
                  <a:pt x="14977" y="16062"/>
                  <a:pt x="14592" y="14771"/>
                </a:cubicBezTo>
                <a:cubicBezTo>
                  <a:pt x="14455" y="14310"/>
                  <a:pt x="14420" y="13680"/>
                  <a:pt x="14518" y="13339"/>
                </a:cubicBezTo>
                <a:cubicBezTo>
                  <a:pt x="14548" y="13233"/>
                  <a:pt x="14594" y="12868"/>
                  <a:pt x="14617" y="12535"/>
                </a:cubicBezTo>
                <a:cubicBezTo>
                  <a:pt x="14670" y="11803"/>
                  <a:pt x="14673" y="11800"/>
                  <a:pt x="15007" y="11260"/>
                </a:cubicBezTo>
                <a:lnTo>
                  <a:pt x="15277" y="10823"/>
                </a:lnTo>
                <a:lnTo>
                  <a:pt x="15402" y="11138"/>
                </a:lnTo>
                <a:cubicBezTo>
                  <a:pt x="15486" y="11358"/>
                  <a:pt x="15587" y="11470"/>
                  <a:pt x="15717" y="11470"/>
                </a:cubicBezTo>
                <a:cubicBezTo>
                  <a:pt x="15917" y="11470"/>
                  <a:pt x="16018" y="11327"/>
                  <a:pt x="16145" y="10841"/>
                </a:cubicBezTo>
                <a:cubicBezTo>
                  <a:pt x="16218" y="10561"/>
                  <a:pt x="16237" y="10556"/>
                  <a:pt x="16775" y="11120"/>
                </a:cubicBezTo>
                <a:lnTo>
                  <a:pt x="17327" y="11697"/>
                </a:lnTo>
                <a:lnTo>
                  <a:pt x="17410" y="12448"/>
                </a:lnTo>
                <a:cubicBezTo>
                  <a:pt x="17497" y="13215"/>
                  <a:pt x="17651" y="13730"/>
                  <a:pt x="17838" y="13898"/>
                </a:cubicBezTo>
                <a:cubicBezTo>
                  <a:pt x="17959" y="14006"/>
                  <a:pt x="18018" y="14493"/>
                  <a:pt x="17971" y="15016"/>
                </a:cubicBezTo>
                <a:cubicBezTo>
                  <a:pt x="17817" y="16731"/>
                  <a:pt x="18270" y="18085"/>
                  <a:pt x="18589" y="16868"/>
                </a:cubicBezTo>
                <a:cubicBezTo>
                  <a:pt x="18754" y="16237"/>
                  <a:pt x="18711" y="14586"/>
                  <a:pt x="18523" y="14335"/>
                </a:cubicBezTo>
                <a:cubicBezTo>
                  <a:pt x="18403" y="14175"/>
                  <a:pt x="18362" y="13604"/>
                  <a:pt x="18436" y="13129"/>
                </a:cubicBezTo>
                <a:cubicBezTo>
                  <a:pt x="18470" y="12907"/>
                  <a:pt x="18518" y="12421"/>
                  <a:pt x="18543" y="12064"/>
                </a:cubicBezTo>
                <a:cubicBezTo>
                  <a:pt x="18587" y="11445"/>
                  <a:pt x="18602" y="11396"/>
                  <a:pt x="18859" y="10981"/>
                </a:cubicBezTo>
                <a:lnTo>
                  <a:pt x="19129" y="10544"/>
                </a:lnTo>
                <a:lnTo>
                  <a:pt x="19232" y="10858"/>
                </a:lnTo>
                <a:cubicBezTo>
                  <a:pt x="19441" y="11482"/>
                  <a:pt x="19710" y="11440"/>
                  <a:pt x="19950" y="10754"/>
                </a:cubicBezTo>
                <a:lnTo>
                  <a:pt x="20091" y="10352"/>
                </a:lnTo>
                <a:lnTo>
                  <a:pt x="20457" y="10771"/>
                </a:lnTo>
                <a:cubicBezTo>
                  <a:pt x="20753" y="11113"/>
                  <a:pt x="20833" y="11273"/>
                  <a:pt x="20892" y="11627"/>
                </a:cubicBezTo>
                <a:cubicBezTo>
                  <a:pt x="20933" y="11866"/>
                  <a:pt x="21025" y="12157"/>
                  <a:pt x="21096" y="12256"/>
                </a:cubicBezTo>
                <a:cubicBezTo>
                  <a:pt x="21279" y="12511"/>
                  <a:pt x="21482" y="12070"/>
                  <a:pt x="21552" y="11278"/>
                </a:cubicBezTo>
                <a:cubicBezTo>
                  <a:pt x="21598" y="10765"/>
                  <a:pt x="21593" y="10652"/>
                  <a:pt x="21532" y="10125"/>
                </a:cubicBezTo>
                <a:cubicBezTo>
                  <a:pt x="21438" y="9325"/>
                  <a:pt x="21240" y="8977"/>
                  <a:pt x="21067" y="9321"/>
                </a:cubicBezTo>
                <a:cubicBezTo>
                  <a:pt x="20957" y="9539"/>
                  <a:pt x="20922" y="9519"/>
                  <a:pt x="20585" y="9112"/>
                </a:cubicBezTo>
                <a:cubicBezTo>
                  <a:pt x="20386" y="8871"/>
                  <a:pt x="20208" y="8649"/>
                  <a:pt x="20191" y="8605"/>
                </a:cubicBezTo>
                <a:cubicBezTo>
                  <a:pt x="20174" y="8561"/>
                  <a:pt x="20153" y="8327"/>
                  <a:pt x="20141" y="8081"/>
                </a:cubicBezTo>
                <a:cubicBezTo>
                  <a:pt x="20110" y="7414"/>
                  <a:pt x="19948" y="6706"/>
                  <a:pt x="19772" y="6456"/>
                </a:cubicBezTo>
                <a:lnTo>
                  <a:pt x="19618" y="6229"/>
                </a:lnTo>
                <a:lnTo>
                  <a:pt x="19631" y="5199"/>
                </a:lnTo>
                <a:cubicBezTo>
                  <a:pt x="19643" y="4218"/>
                  <a:pt x="19637" y="4142"/>
                  <a:pt x="19527" y="3679"/>
                </a:cubicBezTo>
                <a:cubicBezTo>
                  <a:pt x="19422" y="3237"/>
                  <a:pt x="19393" y="3203"/>
                  <a:pt x="19237" y="3277"/>
                </a:cubicBezTo>
                <a:cubicBezTo>
                  <a:pt x="18876" y="3448"/>
                  <a:pt x="18782" y="5012"/>
                  <a:pt x="19066" y="6072"/>
                </a:cubicBezTo>
                <a:cubicBezTo>
                  <a:pt x="19213" y="6619"/>
                  <a:pt x="19222" y="6804"/>
                  <a:pt x="19120" y="7190"/>
                </a:cubicBezTo>
                <a:cubicBezTo>
                  <a:pt x="19080" y="7343"/>
                  <a:pt x="19037" y="7694"/>
                  <a:pt x="19025" y="7976"/>
                </a:cubicBezTo>
                <a:cubicBezTo>
                  <a:pt x="18995" y="8636"/>
                  <a:pt x="18924" y="8899"/>
                  <a:pt x="18647" y="9356"/>
                </a:cubicBezTo>
                <a:cubicBezTo>
                  <a:pt x="18460" y="9665"/>
                  <a:pt x="18412" y="9688"/>
                  <a:pt x="18377" y="9513"/>
                </a:cubicBezTo>
                <a:cubicBezTo>
                  <a:pt x="18355" y="9397"/>
                  <a:pt x="18263" y="9185"/>
                  <a:pt x="18174" y="9042"/>
                </a:cubicBezTo>
                <a:cubicBezTo>
                  <a:pt x="17967" y="8709"/>
                  <a:pt x="17779" y="8853"/>
                  <a:pt x="17597" y="9461"/>
                </a:cubicBezTo>
                <a:cubicBezTo>
                  <a:pt x="17522" y="9711"/>
                  <a:pt x="17448" y="9914"/>
                  <a:pt x="17431" y="9915"/>
                </a:cubicBezTo>
                <a:cubicBezTo>
                  <a:pt x="17415" y="9916"/>
                  <a:pt x="17162" y="9657"/>
                  <a:pt x="16871" y="9339"/>
                </a:cubicBezTo>
                <a:lnTo>
                  <a:pt x="16344" y="8762"/>
                </a:lnTo>
                <a:lnTo>
                  <a:pt x="16269" y="8011"/>
                </a:lnTo>
                <a:cubicBezTo>
                  <a:pt x="16195" y="7287"/>
                  <a:pt x="16018" y="6649"/>
                  <a:pt x="15896" y="6649"/>
                </a:cubicBezTo>
                <a:cubicBezTo>
                  <a:pt x="15866" y="6649"/>
                  <a:pt x="15812" y="6505"/>
                  <a:pt x="15775" y="6334"/>
                </a:cubicBezTo>
                <a:cubicBezTo>
                  <a:pt x="15717" y="6062"/>
                  <a:pt x="15716" y="5946"/>
                  <a:pt x="15755" y="5408"/>
                </a:cubicBezTo>
                <a:cubicBezTo>
                  <a:pt x="15806" y="4686"/>
                  <a:pt x="15739" y="3840"/>
                  <a:pt x="15613" y="3557"/>
                </a:cubicBezTo>
                <a:cubicBezTo>
                  <a:pt x="15506" y="3314"/>
                  <a:pt x="15270" y="3354"/>
                  <a:pt x="15178" y="3626"/>
                </a:cubicBezTo>
                <a:cubicBezTo>
                  <a:pt x="14978" y="4214"/>
                  <a:pt x="14993" y="5808"/>
                  <a:pt x="15203" y="6264"/>
                </a:cubicBezTo>
                <a:cubicBezTo>
                  <a:pt x="15330" y="6542"/>
                  <a:pt x="15354" y="6914"/>
                  <a:pt x="15277" y="7417"/>
                </a:cubicBezTo>
                <a:cubicBezTo>
                  <a:pt x="15246" y="7625"/>
                  <a:pt x="15196" y="8082"/>
                  <a:pt x="15165" y="8430"/>
                </a:cubicBezTo>
                <a:cubicBezTo>
                  <a:pt x="15113" y="9019"/>
                  <a:pt x="15091" y="9091"/>
                  <a:pt x="14817" y="9548"/>
                </a:cubicBezTo>
                <a:cubicBezTo>
                  <a:pt x="14530" y="10026"/>
                  <a:pt x="14519" y="10032"/>
                  <a:pt x="14447" y="9758"/>
                </a:cubicBezTo>
                <a:cubicBezTo>
                  <a:pt x="14407" y="9602"/>
                  <a:pt x="14301" y="9393"/>
                  <a:pt x="14215" y="9286"/>
                </a:cubicBezTo>
                <a:cubicBezTo>
                  <a:pt x="14023" y="9048"/>
                  <a:pt x="13796" y="9267"/>
                  <a:pt x="13650" y="9845"/>
                </a:cubicBezTo>
                <a:cubicBezTo>
                  <a:pt x="13575" y="10145"/>
                  <a:pt x="13529" y="10204"/>
                  <a:pt x="13435" y="10125"/>
                </a:cubicBezTo>
                <a:cubicBezTo>
                  <a:pt x="13262" y="9979"/>
                  <a:pt x="13256" y="9777"/>
                  <a:pt x="13406" y="9234"/>
                </a:cubicBezTo>
                <a:cubicBezTo>
                  <a:pt x="13618" y="8458"/>
                  <a:pt x="13623" y="7567"/>
                  <a:pt x="13422" y="5408"/>
                </a:cubicBezTo>
                <a:cubicBezTo>
                  <a:pt x="13137" y="2343"/>
                  <a:pt x="12548" y="436"/>
                  <a:pt x="11766" y="2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5" name="PM-localised">
            <a:extLst>
              <a:ext uri="{FF2B5EF4-FFF2-40B4-BE49-F238E27FC236}">
                <a16:creationId xmlns:a16="http://schemas.microsoft.com/office/drawing/2014/main" id="{943E92B7-94D5-D3A7-D5A4-07B94936053E}"/>
              </a:ext>
            </a:extLst>
          </p:cNvPr>
          <p:cNvSpPr txBox="1"/>
          <p:nvPr/>
        </p:nvSpPr>
        <p:spPr>
          <a:xfrm>
            <a:off x="5045253" y="5706649"/>
            <a:ext cx="2007918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700"/>
            </a:lvl1pPr>
          </a:lstStyle>
          <a:p>
            <a:r>
              <a:rPr sz="2400" dirty="0">
                <a:latin typeface="Bell MT" panose="02020503060305020303" pitchFamily="18" charset="0"/>
              </a:rPr>
              <a:t>PM-</a:t>
            </a:r>
            <a:r>
              <a:rPr sz="2400" dirty="0" err="1">
                <a:latin typeface="Bell MT" panose="02020503060305020303" pitchFamily="18" charset="0"/>
              </a:rPr>
              <a:t>localised</a:t>
            </a:r>
            <a:endParaRPr sz="2400" dirty="0">
              <a:latin typeface="Bell MT" panose="02020503060305020303" pitchFamily="18" charset="0"/>
            </a:endParaRPr>
          </a:p>
        </p:txBody>
      </p:sp>
      <p:pic>
        <p:nvPicPr>
          <p:cNvPr id="46" name="Image" descr="Image">
            <a:extLst>
              <a:ext uri="{FF2B5EF4-FFF2-40B4-BE49-F238E27FC236}">
                <a16:creationId xmlns:a16="http://schemas.microsoft.com/office/drawing/2014/main" id="{B51A6047-15FF-588B-2469-952603EC8BB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2108" t="33873" r="54533" b="58897"/>
          <a:stretch>
            <a:fillRect/>
          </a:stretch>
        </p:blipFill>
        <p:spPr>
          <a:xfrm>
            <a:off x="7101700" y="3321766"/>
            <a:ext cx="823872" cy="367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3" h="21600" extrusionOk="0">
                <a:moveTo>
                  <a:pt x="14622" y="0"/>
                </a:moveTo>
                <a:lnTo>
                  <a:pt x="14464" y="3055"/>
                </a:lnTo>
                <a:lnTo>
                  <a:pt x="14307" y="6109"/>
                </a:lnTo>
                <a:lnTo>
                  <a:pt x="12730" y="6605"/>
                </a:lnTo>
                <a:cubicBezTo>
                  <a:pt x="11863" y="6887"/>
                  <a:pt x="8749" y="7818"/>
                  <a:pt x="5801" y="8668"/>
                </a:cubicBezTo>
                <a:cubicBezTo>
                  <a:pt x="2853" y="9517"/>
                  <a:pt x="253" y="10441"/>
                  <a:pt x="28" y="10711"/>
                </a:cubicBezTo>
                <a:cubicBezTo>
                  <a:pt x="-196" y="10980"/>
                  <a:pt x="940" y="11573"/>
                  <a:pt x="2551" y="12040"/>
                </a:cubicBezTo>
                <a:cubicBezTo>
                  <a:pt x="4163" y="12506"/>
                  <a:pt x="7322" y="13427"/>
                  <a:pt x="9577" y="14083"/>
                </a:cubicBezTo>
                <a:cubicBezTo>
                  <a:pt x="11831" y="14738"/>
                  <a:pt x="13854" y="15575"/>
                  <a:pt x="14070" y="15947"/>
                </a:cubicBezTo>
                <a:cubicBezTo>
                  <a:pt x="14287" y="16319"/>
                  <a:pt x="14464" y="17751"/>
                  <a:pt x="14464" y="19121"/>
                </a:cubicBezTo>
                <a:lnTo>
                  <a:pt x="14464" y="21600"/>
                </a:lnTo>
                <a:lnTo>
                  <a:pt x="15332" y="20331"/>
                </a:lnTo>
                <a:cubicBezTo>
                  <a:pt x="19112" y="14770"/>
                  <a:pt x="21404" y="11171"/>
                  <a:pt x="21393" y="10810"/>
                </a:cubicBezTo>
                <a:cubicBezTo>
                  <a:pt x="21387" y="10575"/>
                  <a:pt x="19861" y="8051"/>
                  <a:pt x="18003" y="5197"/>
                </a:cubicBezTo>
                <a:lnTo>
                  <a:pt x="1462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9" name="c10h12-hf-loc-pm-rot-pi-1.jpg" descr="c10h12-hf-loc-pm-rot-pi-1.jpg">
            <a:extLst>
              <a:ext uri="{FF2B5EF4-FFF2-40B4-BE49-F238E27FC236}">
                <a16:creationId xmlns:a16="http://schemas.microsoft.com/office/drawing/2014/main" id="{4867312F-75FD-83FC-7B18-150D1D655B0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6284" t="33142" r="7102" b="37314"/>
          <a:stretch>
            <a:fillRect/>
          </a:stretch>
        </p:blipFill>
        <p:spPr>
          <a:xfrm>
            <a:off x="8219314" y="5050315"/>
            <a:ext cx="2155638" cy="5377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3" h="21320" extrusionOk="0">
                <a:moveTo>
                  <a:pt x="12002" y="0"/>
                </a:moveTo>
                <a:cubicBezTo>
                  <a:pt x="11544" y="11"/>
                  <a:pt x="11224" y="437"/>
                  <a:pt x="10867" y="1507"/>
                </a:cubicBezTo>
                <a:cubicBezTo>
                  <a:pt x="10239" y="3392"/>
                  <a:pt x="9980" y="7426"/>
                  <a:pt x="10348" y="9620"/>
                </a:cubicBezTo>
                <a:lnTo>
                  <a:pt x="10476" y="10387"/>
                </a:lnTo>
                <a:lnTo>
                  <a:pt x="10400" y="10716"/>
                </a:lnTo>
                <a:cubicBezTo>
                  <a:pt x="10326" y="11029"/>
                  <a:pt x="10315" y="11034"/>
                  <a:pt x="10213" y="10826"/>
                </a:cubicBezTo>
                <a:cubicBezTo>
                  <a:pt x="10054" y="10499"/>
                  <a:pt x="9734" y="10624"/>
                  <a:pt x="9587" y="11073"/>
                </a:cubicBezTo>
                <a:lnTo>
                  <a:pt x="9472" y="11415"/>
                </a:lnTo>
                <a:lnTo>
                  <a:pt x="9137" y="10949"/>
                </a:lnTo>
                <a:cubicBezTo>
                  <a:pt x="8816" y="10496"/>
                  <a:pt x="8657" y="10250"/>
                  <a:pt x="8569" y="10086"/>
                </a:cubicBezTo>
                <a:lnTo>
                  <a:pt x="8483" y="9963"/>
                </a:lnTo>
                <a:lnTo>
                  <a:pt x="8469" y="9798"/>
                </a:lnTo>
                <a:cubicBezTo>
                  <a:pt x="8468" y="9795"/>
                  <a:pt x="8466" y="9788"/>
                  <a:pt x="8465" y="9784"/>
                </a:cubicBezTo>
                <a:cubicBezTo>
                  <a:pt x="8321" y="8552"/>
                  <a:pt x="8266" y="8234"/>
                  <a:pt x="8161" y="7989"/>
                </a:cubicBezTo>
                <a:lnTo>
                  <a:pt x="8043" y="7715"/>
                </a:lnTo>
                <a:lnTo>
                  <a:pt x="8043" y="7701"/>
                </a:lnTo>
                <a:lnTo>
                  <a:pt x="8040" y="7701"/>
                </a:lnTo>
                <a:lnTo>
                  <a:pt x="8067" y="7551"/>
                </a:lnTo>
                <a:lnTo>
                  <a:pt x="8116" y="7222"/>
                </a:lnTo>
                <a:cubicBezTo>
                  <a:pt x="8252" y="6309"/>
                  <a:pt x="8136" y="5189"/>
                  <a:pt x="7884" y="5002"/>
                </a:cubicBezTo>
                <a:cubicBezTo>
                  <a:pt x="7521" y="4733"/>
                  <a:pt x="7283" y="6309"/>
                  <a:pt x="7514" y="7469"/>
                </a:cubicBezTo>
                <a:cubicBezTo>
                  <a:pt x="7580" y="7801"/>
                  <a:pt x="7583" y="7812"/>
                  <a:pt x="7476" y="8126"/>
                </a:cubicBezTo>
                <a:cubicBezTo>
                  <a:pt x="7416" y="8299"/>
                  <a:pt x="7336" y="8712"/>
                  <a:pt x="7299" y="9044"/>
                </a:cubicBezTo>
                <a:cubicBezTo>
                  <a:pt x="7223" y="9721"/>
                  <a:pt x="7232" y="9692"/>
                  <a:pt x="6783" y="10045"/>
                </a:cubicBezTo>
                <a:cubicBezTo>
                  <a:pt x="6742" y="10077"/>
                  <a:pt x="6739" y="10076"/>
                  <a:pt x="6707" y="10100"/>
                </a:cubicBezTo>
                <a:cubicBezTo>
                  <a:pt x="6703" y="10104"/>
                  <a:pt x="6701" y="10096"/>
                  <a:pt x="6697" y="10100"/>
                </a:cubicBezTo>
                <a:lnTo>
                  <a:pt x="6462" y="10319"/>
                </a:lnTo>
                <a:lnTo>
                  <a:pt x="6385" y="10004"/>
                </a:lnTo>
                <a:cubicBezTo>
                  <a:pt x="6294" y="9632"/>
                  <a:pt x="6127" y="9327"/>
                  <a:pt x="5984" y="9264"/>
                </a:cubicBezTo>
                <a:cubicBezTo>
                  <a:pt x="5923" y="9255"/>
                  <a:pt x="5858" y="9275"/>
                  <a:pt x="5797" y="9319"/>
                </a:cubicBezTo>
                <a:cubicBezTo>
                  <a:pt x="5696" y="9425"/>
                  <a:pt x="5585" y="9642"/>
                  <a:pt x="5472" y="9949"/>
                </a:cubicBezTo>
                <a:cubicBezTo>
                  <a:pt x="5433" y="10055"/>
                  <a:pt x="5297" y="9915"/>
                  <a:pt x="4946" y="9414"/>
                </a:cubicBezTo>
                <a:lnTo>
                  <a:pt x="4471" y="8729"/>
                </a:lnTo>
                <a:lnTo>
                  <a:pt x="4413" y="8113"/>
                </a:lnTo>
                <a:cubicBezTo>
                  <a:pt x="4382" y="7773"/>
                  <a:pt x="4298" y="7260"/>
                  <a:pt x="4226" y="6975"/>
                </a:cubicBezTo>
                <a:lnTo>
                  <a:pt x="4157" y="6701"/>
                </a:lnTo>
                <a:lnTo>
                  <a:pt x="4098" y="6578"/>
                </a:lnTo>
                <a:lnTo>
                  <a:pt x="4108" y="6523"/>
                </a:lnTo>
                <a:lnTo>
                  <a:pt x="4094" y="6454"/>
                </a:lnTo>
                <a:lnTo>
                  <a:pt x="4167" y="6098"/>
                </a:lnTo>
                <a:cubicBezTo>
                  <a:pt x="4198" y="5944"/>
                  <a:pt x="4217" y="5763"/>
                  <a:pt x="4229" y="5577"/>
                </a:cubicBezTo>
                <a:cubicBezTo>
                  <a:pt x="4234" y="5441"/>
                  <a:pt x="4240" y="5307"/>
                  <a:pt x="4240" y="5125"/>
                </a:cubicBezTo>
                <a:cubicBezTo>
                  <a:pt x="4240" y="5088"/>
                  <a:pt x="4240" y="5063"/>
                  <a:pt x="4240" y="5029"/>
                </a:cubicBezTo>
                <a:cubicBezTo>
                  <a:pt x="4228" y="4535"/>
                  <a:pt x="4164" y="4061"/>
                  <a:pt x="4053" y="3851"/>
                </a:cubicBezTo>
                <a:cubicBezTo>
                  <a:pt x="3788" y="3351"/>
                  <a:pt x="3515" y="4179"/>
                  <a:pt x="3496" y="5125"/>
                </a:cubicBezTo>
                <a:cubicBezTo>
                  <a:pt x="3496" y="5156"/>
                  <a:pt x="3499" y="5189"/>
                  <a:pt x="3499" y="5221"/>
                </a:cubicBezTo>
                <a:cubicBezTo>
                  <a:pt x="3501" y="5354"/>
                  <a:pt x="3503" y="5489"/>
                  <a:pt x="3509" y="5619"/>
                </a:cubicBezTo>
                <a:cubicBezTo>
                  <a:pt x="3522" y="5773"/>
                  <a:pt x="3543" y="5926"/>
                  <a:pt x="3572" y="6071"/>
                </a:cubicBezTo>
                <a:lnTo>
                  <a:pt x="3641" y="6413"/>
                </a:lnTo>
                <a:lnTo>
                  <a:pt x="3509" y="6742"/>
                </a:lnTo>
                <a:cubicBezTo>
                  <a:pt x="3432" y="6939"/>
                  <a:pt x="3346" y="7349"/>
                  <a:pt x="3298" y="7729"/>
                </a:cubicBezTo>
                <a:lnTo>
                  <a:pt x="3219" y="8373"/>
                </a:lnTo>
                <a:lnTo>
                  <a:pt x="2814" y="8674"/>
                </a:lnTo>
                <a:lnTo>
                  <a:pt x="2409" y="8990"/>
                </a:lnTo>
                <a:lnTo>
                  <a:pt x="2274" y="8496"/>
                </a:lnTo>
                <a:cubicBezTo>
                  <a:pt x="2179" y="8158"/>
                  <a:pt x="2086" y="7984"/>
                  <a:pt x="1980" y="7921"/>
                </a:cubicBezTo>
                <a:cubicBezTo>
                  <a:pt x="1849" y="7843"/>
                  <a:pt x="1679" y="7940"/>
                  <a:pt x="1575" y="8126"/>
                </a:cubicBezTo>
                <a:cubicBezTo>
                  <a:pt x="1540" y="8188"/>
                  <a:pt x="1511" y="8255"/>
                  <a:pt x="1495" y="8332"/>
                </a:cubicBezTo>
                <a:cubicBezTo>
                  <a:pt x="1432" y="8632"/>
                  <a:pt x="1367" y="8604"/>
                  <a:pt x="1042" y="8085"/>
                </a:cubicBezTo>
                <a:cubicBezTo>
                  <a:pt x="817" y="7727"/>
                  <a:pt x="738" y="7511"/>
                  <a:pt x="685" y="7167"/>
                </a:cubicBezTo>
                <a:cubicBezTo>
                  <a:pt x="670" y="7069"/>
                  <a:pt x="652" y="6984"/>
                  <a:pt x="633" y="6907"/>
                </a:cubicBezTo>
                <a:cubicBezTo>
                  <a:pt x="633" y="6904"/>
                  <a:pt x="630" y="6895"/>
                  <a:pt x="630" y="6893"/>
                </a:cubicBezTo>
                <a:cubicBezTo>
                  <a:pt x="493" y="6351"/>
                  <a:pt x="269" y="6347"/>
                  <a:pt x="97" y="6934"/>
                </a:cubicBezTo>
                <a:cubicBezTo>
                  <a:pt x="15" y="7212"/>
                  <a:pt x="0" y="7377"/>
                  <a:pt x="0" y="7962"/>
                </a:cubicBezTo>
                <a:cubicBezTo>
                  <a:pt x="0" y="8767"/>
                  <a:pt x="68" y="9146"/>
                  <a:pt x="253" y="9387"/>
                </a:cubicBezTo>
                <a:cubicBezTo>
                  <a:pt x="284" y="9428"/>
                  <a:pt x="312" y="9430"/>
                  <a:pt x="339" y="9442"/>
                </a:cubicBezTo>
                <a:cubicBezTo>
                  <a:pt x="362" y="9448"/>
                  <a:pt x="385" y="9447"/>
                  <a:pt x="408" y="9442"/>
                </a:cubicBezTo>
                <a:cubicBezTo>
                  <a:pt x="431" y="9431"/>
                  <a:pt x="454" y="9433"/>
                  <a:pt x="478" y="9401"/>
                </a:cubicBezTo>
                <a:cubicBezTo>
                  <a:pt x="567" y="9277"/>
                  <a:pt x="629" y="9329"/>
                  <a:pt x="903" y="9771"/>
                </a:cubicBezTo>
                <a:lnTo>
                  <a:pt x="1225" y="10291"/>
                </a:lnTo>
                <a:lnTo>
                  <a:pt x="1274" y="10949"/>
                </a:lnTo>
                <a:cubicBezTo>
                  <a:pt x="1302" y="11336"/>
                  <a:pt x="1371" y="11803"/>
                  <a:pt x="1443" y="12087"/>
                </a:cubicBezTo>
                <a:lnTo>
                  <a:pt x="1568" y="12580"/>
                </a:lnTo>
                <a:lnTo>
                  <a:pt x="1485" y="12786"/>
                </a:lnTo>
                <a:cubicBezTo>
                  <a:pt x="1260" y="13368"/>
                  <a:pt x="1265" y="14880"/>
                  <a:pt x="1495" y="15417"/>
                </a:cubicBezTo>
                <a:cubicBezTo>
                  <a:pt x="1528" y="15493"/>
                  <a:pt x="1562" y="15530"/>
                  <a:pt x="1595" y="15567"/>
                </a:cubicBezTo>
                <a:cubicBezTo>
                  <a:pt x="1609" y="15579"/>
                  <a:pt x="1619" y="15601"/>
                  <a:pt x="1634" y="15609"/>
                </a:cubicBezTo>
                <a:cubicBezTo>
                  <a:pt x="1654" y="15620"/>
                  <a:pt x="1673" y="15620"/>
                  <a:pt x="1692" y="15622"/>
                </a:cubicBezTo>
                <a:cubicBezTo>
                  <a:pt x="1709" y="15623"/>
                  <a:pt x="1725" y="15630"/>
                  <a:pt x="1741" y="15622"/>
                </a:cubicBezTo>
                <a:cubicBezTo>
                  <a:pt x="1748" y="15621"/>
                  <a:pt x="1754" y="15612"/>
                  <a:pt x="1762" y="15609"/>
                </a:cubicBezTo>
                <a:cubicBezTo>
                  <a:pt x="2002" y="15432"/>
                  <a:pt x="2181" y="14341"/>
                  <a:pt x="2042" y="13279"/>
                </a:cubicBezTo>
                <a:cubicBezTo>
                  <a:pt x="2018" y="13093"/>
                  <a:pt x="2006" y="12993"/>
                  <a:pt x="2011" y="12909"/>
                </a:cubicBezTo>
                <a:cubicBezTo>
                  <a:pt x="2011" y="12905"/>
                  <a:pt x="2010" y="12899"/>
                  <a:pt x="2011" y="12895"/>
                </a:cubicBezTo>
                <a:cubicBezTo>
                  <a:pt x="2017" y="12803"/>
                  <a:pt x="2042" y="12721"/>
                  <a:pt x="2101" y="12580"/>
                </a:cubicBezTo>
                <a:cubicBezTo>
                  <a:pt x="2164" y="12427"/>
                  <a:pt x="2231" y="12306"/>
                  <a:pt x="2246" y="12306"/>
                </a:cubicBezTo>
                <a:cubicBezTo>
                  <a:pt x="2261" y="12306"/>
                  <a:pt x="2327" y="11959"/>
                  <a:pt x="2395" y="11539"/>
                </a:cubicBezTo>
                <a:cubicBezTo>
                  <a:pt x="2466" y="11097"/>
                  <a:pt x="2550" y="10745"/>
                  <a:pt x="2596" y="10703"/>
                </a:cubicBezTo>
                <a:cubicBezTo>
                  <a:pt x="2639" y="10662"/>
                  <a:pt x="2819" y="10517"/>
                  <a:pt x="2994" y="10374"/>
                </a:cubicBezTo>
                <a:lnTo>
                  <a:pt x="3309" y="10113"/>
                </a:lnTo>
                <a:lnTo>
                  <a:pt x="3412" y="10483"/>
                </a:lnTo>
                <a:cubicBezTo>
                  <a:pt x="3507" y="10819"/>
                  <a:pt x="3602" y="11030"/>
                  <a:pt x="3703" y="11127"/>
                </a:cubicBezTo>
                <a:cubicBezTo>
                  <a:pt x="3769" y="11175"/>
                  <a:pt x="3838" y="11184"/>
                  <a:pt x="3904" y="11155"/>
                </a:cubicBezTo>
                <a:cubicBezTo>
                  <a:pt x="3914" y="11147"/>
                  <a:pt x="3920" y="11138"/>
                  <a:pt x="3932" y="11127"/>
                </a:cubicBezTo>
                <a:cubicBezTo>
                  <a:pt x="3940" y="11122"/>
                  <a:pt x="3948" y="11120"/>
                  <a:pt x="3956" y="11114"/>
                </a:cubicBezTo>
                <a:cubicBezTo>
                  <a:pt x="4031" y="11032"/>
                  <a:pt x="4113" y="10896"/>
                  <a:pt x="4174" y="10757"/>
                </a:cubicBezTo>
                <a:cubicBezTo>
                  <a:pt x="4186" y="10725"/>
                  <a:pt x="4201" y="10698"/>
                  <a:pt x="4212" y="10661"/>
                </a:cubicBezTo>
                <a:cubicBezTo>
                  <a:pt x="4230" y="10609"/>
                  <a:pt x="4250" y="10544"/>
                  <a:pt x="4257" y="10497"/>
                </a:cubicBezTo>
                <a:cubicBezTo>
                  <a:pt x="4257" y="10495"/>
                  <a:pt x="4266" y="10512"/>
                  <a:pt x="4267" y="10511"/>
                </a:cubicBezTo>
                <a:cubicBezTo>
                  <a:pt x="4310" y="10444"/>
                  <a:pt x="4394" y="10547"/>
                  <a:pt x="4572" y="10799"/>
                </a:cubicBezTo>
                <a:cubicBezTo>
                  <a:pt x="4831" y="11102"/>
                  <a:pt x="5167" y="11544"/>
                  <a:pt x="5267" y="11758"/>
                </a:cubicBezTo>
                <a:cubicBezTo>
                  <a:pt x="5303" y="11833"/>
                  <a:pt x="5333" y="12040"/>
                  <a:pt x="5333" y="12210"/>
                </a:cubicBezTo>
                <a:cubicBezTo>
                  <a:pt x="5333" y="12442"/>
                  <a:pt x="5365" y="12727"/>
                  <a:pt x="5413" y="13005"/>
                </a:cubicBezTo>
                <a:cubicBezTo>
                  <a:pt x="5413" y="13007"/>
                  <a:pt x="5412" y="13016"/>
                  <a:pt x="5413" y="13019"/>
                </a:cubicBezTo>
                <a:cubicBezTo>
                  <a:pt x="5443" y="13172"/>
                  <a:pt x="5477" y="13318"/>
                  <a:pt x="5513" y="13457"/>
                </a:cubicBezTo>
                <a:cubicBezTo>
                  <a:pt x="5540" y="13554"/>
                  <a:pt x="5567" y="13650"/>
                  <a:pt x="5596" y="13717"/>
                </a:cubicBezTo>
                <a:cubicBezTo>
                  <a:pt x="5664" y="13875"/>
                  <a:pt x="5721" y="14042"/>
                  <a:pt x="5721" y="14087"/>
                </a:cubicBezTo>
                <a:cubicBezTo>
                  <a:pt x="5721" y="14132"/>
                  <a:pt x="5688" y="14305"/>
                  <a:pt x="5648" y="14471"/>
                </a:cubicBezTo>
                <a:cubicBezTo>
                  <a:pt x="5490" y="15138"/>
                  <a:pt x="5529" y="16449"/>
                  <a:pt x="5721" y="16842"/>
                </a:cubicBezTo>
                <a:cubicBezTo>
                  <a:pt x="5761" y="16925"/>
                  <a:pt x="5803" y="16958"/>
                  <a:pt x="5842" y="16993"/>
                </a:cubicBezTo>
                <a:cubicBezTo>
                  <a:pt x="5865" y="17005"/>
                  <a:pt x="5885" y="17031"/>
                  <a:pt x="5915" y="17034"/>
                </a:cubicBezTo>
                <a:cubicBezTo>
                  <a:pt x="5946" y="17039"/>
                  <a:pt x="5979" y="17055"/>
                  <a:pt x="6008" y="17034"/>
                </a:cubicBezTo>
                <a:cubicBezTo>
                  <a:pt x="6181" y="16904"/>
                  <a:pt x="6306" y="16313"/>
                  <a:pt x="6316" y="15609"/>
                </a:cubicBezTo>
                <a:cubicBezTo>
                  <a:pt x="6316" y="15604"/>
                  <a:pt x="6316" y="15596"/>
                  <a:pt x="6316" y="15595"/>
                </a:cubicBezTo>
                <a:cubicBezTo>
                  <a:pt x="6321" y="15243"/>
                  <a:pt x="6297" y="14869"/>
                  <a:pt x="6233" y="14499"/>
                </a:cubicBezTo>
                <a:lnTo>
                  <a:pt x="6178" y="14170"/>
                </a:lnTo>
                <a:lnTo>
                  <a:pt x="6167" y="14115"/>
                </a:lnTo>
                <a:lnTo>
                  <a:pt x="6150" y="14005"/>
                </a:lnTo>
                <a:lnTo>
                  <a:pt x="6275" y="13676"/>
                </a:lnTo>
                <a:cubicBezTo>
                  <a:pt x="6344" y="13496"/>
                  <a:pt x="6442" y="13062"/>
                  <a:pt x="6493" y="12717"/>
                </a:cubicBezTo>
                <a:lnTo>
                  <a:pt x="6586" y="12100"/>
                </a:lnTo>
                <a:lnTo>
                  <a:pt x="6967" y="11758"/>
                </a:lnTo>
                <a:cubicBezTo>
                  <a:pt x="7025" y="11707"/>
                  <a:pt x="7038" y="11710"/>
                  <a:pt x="7081" y="11676"/>
                </a:cubicBezTo>
                <a:cubicBezTo>
                  <a:pt x="7088" y="11669"/>
                  <a:pt x="7095" y="11668"/>
                  <a:pt x="7102" y="11662"/>
                </a:cubicBezTo>
                <a:lnTo>
                  <a:pt x="7306" y="11456"/>
                </a:lnTo>
                <a:lnTo>
                  <a:pt x="7330" y="11539"/>
                </a:lnTo>
                <a:cubicBezTo>
                  <a:pt x="7357" y="11551"/>
                  <a:pt x="7378" y="11573"/>
                  <a:pt x="7389" y="11634"/>
                </a:cubicBezTo>
                <a:cubicBezTo>
                  <a:pt x="7444" y="11926"/>
                  <a:pt x="7596" y="12307"/>
                  <a:pt x="7694" y="12388"/>
                </a:cubicBezTo>
                <a:cubicBezTo>
                  <a:pt x="7833" y="12504"/>
                  <a:pt x="8068" y="12311"/>
                  <a:pt x="8192" y="11977"/>
                </a:cubicBezTo>
                <a:lnTo>
                  <a:pt x="8310" y="11662"/>
                </a:lnTo>
                <a:lnTo>
                  <a:pt x="8815" y="12361"/>
                </a:lnTo>
                <a:cubicBezTo>
                  <a:pt x="9014" y="12637"/>
                  <a:pt x="9166" y="12883"/>
                  <a:pt x="9254" y="13060"/>
                </a:cubicBezTo>
                <a:cubicBezTo>
                  <a:pt x="9302" y="13152"/>
                  <a:pt x="9334" y="13236"/>
                  <a:pt x="9338" y="13279"/>
                </a:cubicBezTo>
                <a:cubicBezTo>
                  <a:pt x="9395" y="14070"/>
                  <a:pt x="9506" y="14703"/>
                  <a:pt x="9642" y="15019"/>
                </a:cubicBezTo>
                <a:lnTo>
                  <a:pt x="9791" y="15376"/>
                </a:lnTo>
                <a:lnTo>
                  <a:pt x="9704" y="16061"/>
                </a:lnTo>
                <a:cubicBezTo>
                  <a:pt x="9670" y="16336"/>
                  <a:pt x="9654" y="16495"/>
                  <a:pt x="9646" y="16650"/>
                </a:cubicBezTo>
                <a:cubicBezTo>
                  <a:pt x="9643" y="16788"/>
                  <a:pt x="9647" y="16916"/>
                  <a:pt x="9649" y="17047"/>
                </a:cubicBezTo>
                <a:cubicBezTo>
                  <a:pt x="9652" y="17103"/>
                  <a:pt x="9654" y="17160"/>
                  <a:pt x="9659" y="17226"/>
                </a:cubicBezTo>
                <a:cubicBezTo>
                  <a:pt x="9681" y="17489"/>
                  <a:pt x="9729" y="17819"/>
                  <a:pt x="9767" y="17952"/>
                </a:cubicBezTo>
                <a:cubicBezTo>
                  <a:pt x="9850" y="18249"/>
                  <a:pt x="10116" y="18390"/>
                  <a:pt x="10213" y="18185"/>
                </a:cubicBezTo>
                <a:cubicBezTo>
                  <a:pt x="10275" y="18053"/>
                  <a:pt x="10313" y="18138"/>
                  <a:pt x="10500" y="18911"/>
                </a:cubicBezTo>
                <a:cubicBezTo>
                  <a:pt x="10753" y="19951"/>
                  <a:pt x="11018" y="20681"/>
                  <a:pt x="11283" y="21063"/>
                </a:cubicBezTo>
                <a:cubicBezTo>
                  <a:pt x="11656" y="21600"/>
                  <a:pt x="12193" y="21272"/>
                  <a:pt x="12553" y="20295"/>
                </a:cubicBezTo>
                <a:cubicBezTo>
                  <a:pt x="12914" y="19315"/>
                  <a:pt x="13284" y="17373"/>
                  <a:pt x="13345" y="16102"/>
                </a:cubicBezTo>
                <a:cubicBezTo>
                  <a:pt x="13375" y="15480"/>
                  <a:pt x="13399" y="15457"/>
                  <a:pt x="13515" y="15937"/>
                </a:cubicBezTo>
                <a:cubicBezTo>
                  <a:pt x="13570" y="16165"/>
                  <a:pt x="13635" y="16349"/>
                  <a:pt x="13657" y="16349"/>
                </a:cubicBezTo>
                <a:cubicBezTo>
                  <a:pt x="13676" y="16349"/>
                  <a:pt x="13714" y="16427"/>
                  <a:pt x="13747" y="16513"/>
                </a:cubicBezTo>
                <a:cubicBezTo>
                  <a:pt x="13769" y="16533"/>
                  <a:pt x="13786" y="16573"/>
                  <a:pt x="13792" y="16636"/>
                </a:cubicBezTo>
                <a:cubicBezTo>
                  <a:pt x="13795" y="16650"/>
                  <a:pt x="13793" y="16664"/>
                  <a:pt x="13795" y="16677"/>
                </a:cubicBezTo>
                <a:cubicBezTo>
                  <a:pt x="13810" y="16771"/>
                  <a:pt x="13803" y="16869"/>
                  <a:pt x="13767" y="17143"/>
                </a:cubicBezTo>
                <a:cubicBezTo>
                  <a:pt x="13627" y="18222"/>
                  <a:pt x="13746" y="19357"/>
                  <a:pt x="14017" y="19500"/>
                </a:cubicBezTo>
                <a:cubicBezTo>
                  <a:pt x="14218" y="19607"/>
                  <a:pt x="14359" y="19352"/>
                  <a:pt x="14432" y="18747"/>
                </a:cubicBezTo>
                <a:cubicBezTo>
                  <a:pt x="14508" y="18109"/>
                  <a:pt x="14478" y="17401"/>
                  <a:pt x="14356" y="16897"/>
                </a:cubicBezTo>
                <a:lnTo>
                  <a:pt x="14262" y="16499"/>
                </a:lnTo>
                <a:lnTo>
                  <a:pt x="14377" y="15965"/>
                </a:lnTo>
                <a:cubicBezTo>
                  <a:pt x="14438" y="15664"/>
                  <a:pt x="14500" y="15227"/>
                  <a:pt x="14515" y="15006"/>
                </a:cubicBezTo>
                <a:cubicBezTo>
                  <a:pt x="14540" y="14639"/>
                  <a:pt x="14565" y="14582"/>
                  <a:pt x="14802" y="14361"/>
                </a:cubicBezTo>
                <a:cubicBezTo>
                  <a:pt x="14886" y="14283"/>
                  <a:pt x="14920" y="14287"/>
                  <a:pt x="14975" y="14252"/>
                </a:cubicBezTo>
                <a:cubicBezTo>
                  <a:pt x="14984" y="14243"/>
                  <a:pt x="14991" y="14232"/>
                  <a:pt x="15000" y="14224"/>
                </a:cubicBezTo>
                <a:cubicBezTo>
                  <a:pt x="15027" y="14200"/>
                  <a:pt x="15049" y="14190"/>
                  <a:pt x="15069" y="14183"/>
                </a:cubicBezTo>
                <a:cubicBezTo>
                  <a:pt x="15072" y="14184"/>
                  <a:pt x="15095" y="14154"/>
                  <a:pt x="15096" y="14156"/>
                </a:cubicBezTo>
                <a:cubicBezTo>
                  <a:pt x="15097" y="14157"/>
                  <a:pt x="15099" y="14180"/>
                  <a:pt x="15100" y="14183"/>
                </a:cubicBezTo>
                <a:cubicBezTo>
                  <a:pt x="15102" y="14186"/>
                  <a:pt x="15109" y="14179"/>
                  <a:pt x="15110" y="14183"/>
                </a:cubicBezTo>
                <a:cubicBezTo>
                  <a:pt x="15116" y="14207"/>
                  <a:pt x="15118" y="14301"/>
                  <a:pt x="15121" y="14375"/>
                </a:cubicBezTo>
                <a:cubicBezTo>
                  <a:pt x="15121" y="14381"/>
                  <a:pt x="15121" y="14386"/>
                  <a:pt x="15121" y="14389"/>
                </a:cubicBezTo>
                <a:cubicBezTo>
                  <a:pt x="15123" y="14456"/>
                  <a:pt x="15127" y="14502"/>
                  <a:pt x="15128" y="14594"/>
                </a:cubicBezTo>
                <a:cubicBezTo>
                  <a:pt x="15131" y="14683"/>
                  <a:pt x="15133" y="14768"/>
                  <a:pt x="15135" y="14869"/>
                </a:cubicBezTo>
                <a:cubicBezTo>
                  <a:pt x="15138" y="15233"/>
                  <a:pt x="15172" y="15744"/>
                  <a:pt x="15207" y="16006"/>
                </a:cubicBezTo>
                <a:cubicBezTo>
                  <a:pt x="15262" y="16409"/>
                  <a:pt x="15302" y="16507"/>
                  <a:pt x="15463" y="16650"/>
                </a:cubicBezTo>
                <a:cubicBezTo>
                  <a:pt x="15470" y="16656"/>
                  <a:pt x="15475" y="16658"/>
                  <a:pt x="15481" y="16664"/>
                </a:cubicBezTo>
                <a:cubicBezTo>
                  <a:pt x="15522" y="16691"/>
                  <a:pt x="15548" y="16698"/>
                  <a:pt x="15588" y="16732"/>
                </a:cubicBezTo>
                <a:cubicBezTo>
                  <a:pt x="15668" y="16763"/>
                  <a:pt x="15716" y="16689"/>
                  <a:pt x="15841" y="16431"/>
                </a:cubicBezTo>
                <a:cubicBezTo>
                  <a:pt x="16030" y="16038"/>
                  <a:pt x="16090" y="15696"/>
                  <a:pt x="16111" y="14896"/>
                </a:cubicBezTo>
                <a:cubicBezTo>
                  <a:pt x="16117" y="14634"/>
                  <a:pt x="16131" y="14473"/>
                  <a:pt x="16166" y="14389"/>
                </a:cubicBezTo>
                <a:cubicBezTo>
                  <a:pt x="16170" y="14358"/>
                  <a:pt x="16178" y="14325"/>
                  <a:pt x="16190" y="14307"/>
                </a:cubicBezTo>
                <a:cubicBezTo>
                  <a:pt x="16192" y="14304"/>
                  <a:pt x="16207" y="14334"/>
                  <a:pt x="16211" y="14334"/>
                </a:cubicBezTo>
                <a:cubicBezTo>
                  <a:pt x="16296" y="14298"/>
                  <a:pt x="16452" y="14477"/>
                  <a:pt x="16758" y="14896"/>
                </a:cubicBezTo>
                <a:lnTo>
                  <a:pt x="17277" y="15595"/>
                </a:lnTo>
                <a:lnTo>
                  <a:pt x="17322" y="16239"/>
                </a:lnTo>
                <a:cubicBezTo>
                  <a:pt x="17367" y="16857"/>
                  <a:pt x="17492" y="17387"/>
                  <a:pt x="17685" y="17829"/>
                </a:cubicBezTo>
                <a:cubicBezTo>
                  <a:pt x="17722" y="17890"/>
                  <a:pt x="17745" y="17951"/>
                  <a:pt x="17761" y="18007"/>
                </a:cubicBezTo>
                <a:lnTo>
                  <a:pt x="17824" y="18130"/>
                </a:lnTo>
                <a:lnTo>
                  <a:pt x="17768" y="18692"/>
                </a:lnTo>
                <a:cubicBezTo>
                  <a:pt x="17654" y="19847"/>
                  <a:pt x="17799" y="20802"/>
                  <a:pt x="18090" y="20802"/>
                </a:cubicBezTo>
                <a:cubicBezTo>
                  <a:pt x="18463" y="20802"/>
                  <a:pt x="18612" y="19112"/>
                  <a:pt x="18325" y="18103"/>
                </a:cubicBezTo>
                <a:cubicBezTo>
                  <a:pt x="18278" y="17934"/>
                  <a:pt x="18253" y="17784"/>
                  <a:pt x="18253" y="17650"/>
                </a:cubicBezTo>
                <a:lnTo>
                  <a:pt x="18239" y="17596"/>
                </a:lnTo>
                <a:lnTo>
                  <a:pt x="18312" y="17280"/>
                </a:lnTo>
                <a:cubicBezTo>
                  <a:pt x="18346" y="17131"/>
                  <a:pt x="18391" y="16861"/>
                  <a:pt x="18422" y="16636"/>
                </a:cubicBezTo>
                <a:cubicBezTo>
                  <a:pt x="18429" y="16589"/>
                  <a:pt x="18437" y="16547"/>
                  <a:pt x="18443" y="16499"/>
                </a:cubicBezTo>
                <a:cubicBezTo>
                  <a:pt x="18521" y="15893"/>
                  <a:pt x="18535" y="15842"/>
                  <a:pt x="18765" y="15609"/>
                </a:cubicBezTo>
                <a:cubicBezTo>
                  <a:pt x="19061" y="15308"/>
                  <a:pt x="19142" y="15300"/>
                  <a:pt x="19201" y="15581"/>
                </a:cubicBezTo>
                <a:cubicBezTo>
                  <a:pt x="19330" y="16195"/>
                  <a:pt x="19667" y="16371"/>
                  <a:pt x="19886" y="16006"/>
                </a:cubicBezTo>
                <a:cubicBezTo>
                  <a:pt x="19897" y="15982"/>
                  <a:pt x="19906" y="15965"/>
                  <a:pt x="19917" y="15937"/>
                </a:cubicBezTo>
                <a:cubicBezTo>
                  <a:pt x="19930" y="15913"/>
                  <a:pt x="19941" y="15884"/>
                  <a:pt x="19952" y="15855"/>
                </a:cubicBezTo>
                <a:cubicBezTo>
                  <a:pt x="19955" y="15847"/>
                  <a:pt x="19960" y="15849"/>
                  <a:pt x="19962" y="15841"/>
                </a:cubicBezTo>
                <a:cubicBezTo>
                  <a:pt x="19970" y="15822"/>
                  <a:pt x="19973" y="15803"/>
                  <a:pt x="19980" y="15787"/>
                </a:cubicBezTo>
                <a:lnTo>
                  <a:pt x="20077" y="15513"/>
                </a:lnTo>
                <a:lnTo>
                  <a:pt x="20419" y="16006"/>
                </a:lnTo>
                <a:cubicBezTo>
                  <a:pt x="20531" y="16166"/>
                  <a:pt x="20606" y="16282"/>
                  <a:pt x="20669" y="16403"/>
                </a:cubicBezTo>
                <a:cubicBezTo>
                  <a:pt x="20686" y="16422"/>
                  <a:pt x="20727" y="16486"/>
                  <a:pt x="20734" y="16486"/>
                </a:cubicBezTo>
                <a:cubicBezTo>
                  <a:pt x="20758" y="16486"/>
                  <a:pt x="20804" y="16673"/>
                  <a:pt x="20845" y="16897"/>
                </a:cubicBezTo>
                <a:cubicBezTo>
                  <a:pt x="20861" y="16958"/>
                  <a:pt x="20877" y="17015"/>
                  <a:pt x="20893" y="17089"/>
                </a:cubicBezTo>
                <a:cubicBezTo>
                  <a:pt x="20953" y="17361"/>
                  <a:pt x="20987" y="17504"/>
                  <a:pt x="21028" y="17582"/>
                </a:cubicBezTo>
                <a:cubicBezTo>
                  <a:pt x="21069" y="17660"/>
                  <a:pt x="21118" y="17664"/>
                  <a:pt x="21201" y="17664"/>
                </a:cubicBezTo>
                <a:cubicBezTo>
                  <a:pt x="21289" y="17664"/>
                  <a:pt x="21358" y="17577"/>
                  <a:pt x="21416" y="17445"/>
                </a:cubicBezTo>
                <a:cubicBezTo>
                  <a:pt x="21435" y="17389"/>
                  <a:pt x="21453" y="17339"/>
                  <a:pt x="21471" y="17267"/>
                </a:cubicBezTo>
                <a:cubicBezTo>
                  <a:pt x="21490" y="17192"/>
                  <a:pt x="21506" y="17125"/>
                  <a:pt x="21520" y="17061"/>
                </a:cubicBezTo>
                <a:cubicBezTo>
                  <a:pt x="21526" y="17021"/>
                  <a:pt x="21535" y="16996"/>
                  <a:pt x="21541" y="16951"/>
                </a:cubicBezTo>
                <a:cubicBezTo>
                  <a:pt x="21560" y="16794"/>
                  <a:pt x="21572" y="16611"/>
                  <a:pt x="21579" y="16403"/>
                </a:cubicBezTo>
                <a:cubicBezTo>
                  <a:pt x="21600" y="15696"/>
                  <a:pt x="21536" y="15222"/>
                  <a:pt x="21375" y="14910"/>
                </a:cubicBezTo>
                <a:cubicBezTo>
                  <a:pt x="21268" y="14702"/>
                  <a:pt x="21221" y="14679"/>
                  <a:pt x="21108" y="14800"/>
                </a:cubicBezTo>
                <a:cubicBezTo>
                  <a:pt x="20975" y="14942"/>
                  <a:pt x="20777" y="14784"/>
                  <a:pt x="20485" y="14279"/>
                </a:cubicBezTo>
                <a:cubicBezTo>
                  <a:pt x="20446" y="14212"/>
                  <a:pt x="20372" y="14089"/>
                  <a:pt x="20319" y="14005"/>
                </a:cubicBezTo>
                <a:cubicBezTo>
                  <a:pt x="20309" y="13989"/>
                  <a:pt x="20300" y="13945"/>
                  <a:pt x="20291" y="13923"/>
                </a:cubicBezTo>
                <a:cubicBezTo>
                  <a:pt x="20287" y="13913"/>
                  <a:pt x="20285" y="13907"/>
                  <a:pt x="20281" y="13896"/>
                </a:cubicBezTo>
                <a:cubicBezTo>
                  <a:pt x="20242" y="13787"/>
                  <a:pt x="20209" y="13641"/>
                  <a:pt x="20198" y="13457"/>
                </a:cubicBezTo>
                <a:cubicBezTo>
                  <a:pt x="20157" y="12778"/>
                  <a:pt x="20042" y="12160"/>
                  <a:pt x="19897" y="11867"/>
                </a:cubicBezTo>
                <a:cubicBezTo>
                  <a:pt x="19821" y="11714"/>
                  <a:pt x="19789" y="11625"/>
                  <a:pt x="19779" y="11511"/>
                </a:cubicBezTo>
                <a:lnTo>
                  <a:pt x="19769" y="11484"/>
                </a:lnTo>
                <a:lnTo>
                  <a:pt x="19776" y="11415"/>
                </a:lnTo>
                <a:cubicBezTo>
                  <a:pt x="19776" y="11375"/>
                  <a:pt x="19778" y="11342"/>
                  <a:pt x="19783" y="11292"/>
                </a:cubicBezTo>
                <a:cubicBezTo>
                  <a:pt x="19832" y="10698"/>
                  <a:pt x="19835" y="9867"/>
                  <a:pt x="19789" y="9524"/>
                </a:cubicBezTo>
                <a:cubicBezTo>
                  <a:pt x="19763" y="9320"/>
                  <a:pt x="19685" y="9090"/>
                  <a:pt x="19603" y="8976"/>
                </a:cubicBezTo>
                <a:cubicBezTo>
                  <a:pt x="19477" y="8803"/>
                  <a:pt x="19448" y="8807"/>
                  <a:pt x="19336" y="9017"/>
                </a:cubicBezTo>
                <a:cubicBezTo>
                  <a:pt x="19114" y="9435"/>
                  <a:pt x="19058" y="10561"/>
                  <a:pt x="19222" y="11333"/>
                </a:cubicBezTo>
                <a:lnTo>
                  <a:pt x="19308" y="11730"/>
                </a:lnTo>
                <a:lnTo>
                  <a:pt x="19319" y="11771"/>
                </a:lnTo>
                <a:lnTo>
                  <a:pt x="19295" y="11854"/>
                </a:lnTo>
                <a:lnTo>
                  <a:pt x="19225" y="12141"/>
                </a:lnTo>
                <a:cubicBezTo>
                  <a:pt x="19175" y="12348"/>
                  <a:pt x="19107" y="12746"/>
                  <a:pt x="19076" y="13032"/>
                </a:cubicBezTo>
                <a:cubicBezTo>
                  <a:pt x="19037" y="13402"/>
                  <a:pt x="18996" y="13574"/>
                  <a:pt x="18928" y="13635"/>
                </a:cubicBezTo>
                <a:cubicBezTo>
                  <a:pt x="18875" y="13683"/>
                  <a:pt x="18738" y="13814"/>
                  <a:pt x="18627" y="13923"/>
                </a:cubicBezTo>
                <a:lnTo>
                  <a:pt x="18422" y="14129"/>
                </a:lnTo>
                <a:lnTo>
                  <a:pt x="18284" y="13676"/>
                </a:lnTo>
                <a:cubicBezTo>
                  <a:pt x="18182" y="13353"/>
                  <a:pt x="18097" y="13218"/>
                  <a:pt x="17969" y="13169"/>
                </a:cubicBezTo>
                <a:cubicBezTo>
                  <a:pt x="17748" y="13085"/>
                  <a:pt x="17649" y="13188"/>
                  <a:pt x="17519" y="13621"/>
                </a:cubicBezTo>
                <a:lnTo>
                  <a:pt x="17415" y="13964"/>
                </a:lnTo>
                <a:lnTo>
                  <a:pt x="16952" y="13347"/>
                </a:lnTo>
                <a:cubicBezTo>
                  <a:pt x="16698" y="13009"/>
                  <a:pt x="16460" y="12674"/>
                  <a:pt x="16422" y="12594"/>
                </a:cubicBezTo>
                <a:cubicBezTo>
                  <a:pt x="16404" y="12556"/>
                  <a:pt x="16390" y="12499"/>
                  <a:pt x="16377" y="12443"/>
                </a:cubicBezTo>
                <a:cubicBezTo>
                  <a:pt x="16375" y="12437"/>
                  <a:pt x="16360" y="12420"/>
                  <a:pt x="16360" y="12416"/>
                </a:cubicBezTo>
                <a:cubicBezTo>
                  <a:pt x="16359" y="12412"/>
                  <a:pt x="16360" y="12367"/>
                  <a:pt x="16360" y="12361"/>
                </a:cubicBezTo>
                <a:cubicBezTo>
                  <a:pt x="16316" y="12109"/>
                  <a:pt x="16301" y="11704"/>
                  <a:pt x="16308" y="10977"/>
                </a:cubicBezTo>
                <a:lnTo>
                  <a:pt x="16318" y="10127"/>
                </a:lnTo>
                <a:lnTo>
                  <a:pt x="16121" y="9524"/>
                </a:lnTo>
                <a:cubicBezTo>
                  <a:pt x="15995" y="9139"/>
                  <a:pt x="15927" y="8819"/>
                  <a:pt x="15927" y="8633"/>
                </a:cubicBezTo>
                <a:cubicBezTo>
                  <a:pt x="15927" y="8474"/>
                  <a:pt x="15882" y="8177"/>
                  <a:pt x="15830" y="7962"/>
                </a:cubicBezTo>
                <a:cubicBezTo>
                  <a:pt x="15664" y="7276"/>
                  <a:pt x="15345" y="7486"/>
                  <a:pt x="15242" y="8346"/>
                </a:cubicBezTo>
                <a:cubicBezTo>
                  <a:pt x="15226" y="8479"/>
                  <a:pt x="15216" y="8576"/>
                  <a:pt x="15207" y="8674"/>
                </a:cubicBezTo>
                <a:cubicBezTo>
                  <a:pt x="15205" y="8753"/>
                  <a:pt x="15201" y="8835"/>
                  <a:pt x="15200" y="8935"/>
                </a:cubicBezTo>
                <a:cubicBezTo>
                  <a:pt x="15199" y="9070"/>
                  <a:pt x="15203" y="9137"/>
                  <a:pt x="15204" y="9236"/>
                </a:cubicBezTo>
                <a:cubicBezTo>
                  <a:pt x="15214" y="9372"/>
                  <a:pt x="15232" y="9521"/>
                  <a:pt x="15259" y="9730"/>
                </a:cubicBezTo>
                <a:cubicBezTo>
                  <a:pt x="15273" y="9837"/>
                  <a:pt x="15281" y="9926"/>
                  <a:pt x="15290" y="10017"/>
                </a:cubicBezTo>
                <a:cubicBezTo>
                  <a:pt x="15312" y="10129"/>
                  <a:pt x="15328" y="10242"/>
                  <a:pt x="15328" y="10319"/>
                </a:cubicBezTo>
                <a:cubicBezTo>
                  <a:pt x="15328" y="10333"/>
                  <a:pt x="15320" y="10390"/>
                  <a:pt x="15318" y="10415"/>
                </a:cubicBezTo>
                <a:cubicBezTo>
                  <a:pt x="15327" y="10683"/>
                  <a:pt x="15312" y="10899"/>
                  <a:pt x="15263" y="11114"/>
                </a:cubicBezTo>
                <a:cubicBezTo>
                  <a:pt x="15226" y="11272"/>
                  <a:pt x="15181" y="11583"/>
                  <a:pt x="15162" y="11813"/>
                </a:cubicBezTo>
                <a:cubicBezTo>
                  <a:pt x="15145" y="12028"/>
                  <a:pt x="15124" y="12144"/>
                  <a:pt x="15062" y="12251"/>
                </a:cubicBezTo>
                <a:cubicBezTo>
                  <a:pt x="15059" y="12259"/>
                  <a:pt x="15053" y="12306"/>
                  <a:pt x="15051" y="12306"/>
                </a:cubicBezTo>
                <a:cubicBezTo>
                  <a:pt x="15049" y="12306"/>
                  <a:pt x="15011" y="12340"/>
                  <a:pt x="15000" y="12347"/>
                </a:cubicBezTo>
                <a:cubicBezTo>
                  <a:pt x="14952" y="12405"/>
                  <a:pt x="14892" y="12469"/>
                  <a:pt x="14806" y="12553"/>
                </a:cubicBezTo>
                <a:lnTo>
                  <a:pt x="14480" y="12868"/>
                </a:lnTo>
                <a:lnTo>
                  <a:pt x="14342" y="12429"/>
                </a:lnTo>
                <a:cubicBezTo>
                  <a:pt x="14234" y="12085"/>
                  <a:pt x="14082" y="11916"/>
                  <a:pt x="13937" y="11909"/>
                </a:cubicBezTo>
                <a:cubicBezTo>
                  <a:pt x="13853" y="11931"/>
                  <a:pt x="13768" y="11980"/>
                  <a:pt x="13695" y="12073"/>
                </a:cubicBezTo>
                <a:cubicBezTo>
                  <a:pt x="13638" y="12162"/>
                  <a:pt x="13590" y="12282"/>
                  <a:pt x="13553" y="12443"/>
                </a:cubicBezTo>
                <a:cubicBezTo>
                  <a:pt x="13498" y="12685"/>
                  <a:pt x="13479" y="12687"/>
                  <a:pt x="13331" y="12511"/>
                </a:cubicBezTo>
                <a:cubicBezTo>
                  <a:pt x="13104" y="12241"/>
                  <a:pt x="13084" y="12107"/>
                  <a:pt x="13228" y="11771"/>
                </a:cubicBezTo>
                <a:cubicBezTo>
                  <a:pt x="13296" y="11613"/>
                  <a:pt x="13413" y="11140"/>
                  <a:pt x="13484" y="10716"/>
                </a:cubicBezTo>
                <a:cubicBezTo>
                  <a:pt x="13590" y="10085"/>
                  <a:pt x="13619" y="9741"/>
                  <a:pt x="13650" y="8811"/>
                </a:cubicBezTo>
                <a:cubicBezTo>
                  <a:pt x="13707" y="7086"/>
                  <a:pt x="13646" y="5266"/>
                  <a:pt x="13484" y="3878"/>
                </a:cubicBezTo>
                <a:cubicBezTo>
                  <a:pt x="13266" y="2016"/>
                  <a:pt x="13047" y="1188"/>
                  <a:pt x="12570" y="397"/>
                </a:cubicBezTo>
                <a:cubicBezTo>
                  <a:pt x="12466" y="226"/>
                  <a:pt x="12398" y="124"/>
                  <a:pt x="12317" y="69"/>
                </a:cubicBezTo>
                <a:cubicBezTo>
                  <a:pt x="12287" y="47"/>
                  <a:pt x="12249" y="38"/>
                  <a:pt x="12214" y="27"/>
                </a:cubicBezTo>
                <a:cubicBezTo>
                  <a:pt x="12155" y="15"/>
                  <a:pt x="12077" y="7"/>
                  <a:pt x="12002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1" name="Atomic-like">
            <a:extLst>
              <a:ext uri="{FF2B5EF4-FFF2-40B4-BE49-F238E27FC236}">
                <a16:creationId xmlns:a16="http://schemas.microsoft.com/office/drawing/2014/main" id="{9FFE2F37-F720-46CB-9057-03D9045281BC}"/>
              </a:ext>
            </a:extLst>
          </p:cNvPr>
          <p:cNvSpPr txBox="1"/>
          <p:nvPr/>
        </p:nvSpPr>
        <p:spPr>
          <a:xfrm>
            <a:off x="8575470" y="5715259"/>
            <a:ext cx="1630817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700"/>
            </a:lvl1pPr>
          </a:lstStyle>
          <a:p>
            <a:r>
              <a:rPr sz="2400" dirty="0">
                <a:latin typeface="Bell MT" panose="02020503060305020303" pitchFamily="18" charset="0"/>
              </a:rPr>
              <a:t>Atomic-like</a:t>
            </a:r>
          </a:p>
        </p:txBody>
      </p:sp>
      <p:pic>
        <p:nvPicPr>
          <p:cNvPr id="52" name="bar.pdf" descr="bar.pdf">
            <a:extLst>
              <a:ext uri="{FF2B5EF4-FFF2-40B4-BE49-F238E27FC236}">
                <a16:creationId xmlns:a16="http://schemas.microsoft.com/office/drawing/2014/main" id="{E2BB2218-1B14-5FB2-2571-D02ACE6A21C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86359" t="7122" r="5650" b="9265"/>
          <a:stretch>
            <a:fillRect/>
          </a:stretch>
        </p:blipFill>
        <p:spPr>
          <a:xfrm>
            <a:off x="12579003" y="2646882"/>
            <a:ext cx="289896" cy="30339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1CE5128-2C03-782C-0E83-5A51D1EBE8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978" y="6823016"/>
            <a:ext cx="8298309" cy="26276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1C5B72-DFE8-9F0D-5654-4ABB17553AD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22</a:t>
            </a:fld>
            <a:endParaRPr lang="en-GB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E33D076-79D7-4244-B4FE-589A5B636509}"/>
              </a:ext>
            </a:extLst>
          </p:cNvPr>
          <p:cNvSpPr/>
          <p:nvPr/>
        </p:nvSpPr>
        <p:spPr>
          <a:xfrm>
            <a:off x="-6045" y="-11378"/>
            <a:ext cx="13439775" cy="141958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5" name="Textfeld 12">
            <a:extLst>
              <a:ext uri="{FF2B5EF4-FFF2-40B4-BE49-F238E27FC236}">
                <a16:creationId xmlns:a16="http://schemas.microsoft.com/office/drawing/2014/main" id="{E6424A5A-4F48-4F89-9AE8-D901F594A9CB}"/>
              </a:ext>
            </a:extLst>
          </p:cNvPr>
          <p:cNvSpPr txBox="1"/>
          <p:nvPr/>
        </p:nvSpPr>
        <p:spPr>
          <a:xfrm>
            <a:off x="3335511" y="395591"/>
            <a:ext cx="7488832" cy="718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kern="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Orbital-orbital </a:t>
            </a:r>
            <a:r>
              <a:rPr lang="de-DE" sz="4400" kern="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entanglement</a:t>
            </a:r>
            <a:endParaRPr lang="de-DE" sz="4400" dirty="0">
              <a:solidFill>
                <a:schemeClr val="bg1"/>
              </a:solidFill>
              <a:latin typeface="Bell MT" panose="02020503060305020303" pitchFamily="18" charset="0"/>
              <a:ea typeface="Lucida Sans Unicode" pitchFamily="2"/>
              <a:cs typeface="Tahoma" pitchFamily="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8B2D72-7884-4C8D-8F28-4B450CA0A3BC}"/>
              </a:ext>
            </a:extLst>
          </p:cNvPr>
          <p:cNvSpPr txBox="1"/>
          <p:nvPr/>
        </p:nvSpPr>
        <p:spPr>
          <a:xfrm>
            <a:off x="10242498" y="3546846"/>
            <a:ext cx="1561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ell MT" panose="02020503060305020303" pitchFamily="18" charset="0"/>
              </a:rPr>
              <a:t>monogamy</a:t>
            </a:r>
          </a:p>
          <a:p>
            <a:pPr algn="ctr"/>
            <a:r>
              <a:rPr lang="en-US" sz="2400" dirty="0">
                <a:latin typeface="Bell MT" panose="02020503060305020303" pitchFamily="18" charset="0"/>
              </a:rPr>
              <a:t>effect!</a:t>
            </a:r>
            <a:endParaRPr lang="en-DE" sz="2400" dirty="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1497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croll: Vertical 5">
            <a:extLst>
              <a:ext uri="{FF2B5EF4-FFF2-40B4-BE49-F238E27FC236}">
                <a16:creationId xmlns:a16="http://schemas.microsoft.com/office/drawing/2014/main" id="{51517536-3E73-E3A3-4285-234673C49E41}"/>
              </a:ext>
            </a:extLst>
          </p:cNvPr>
          <p:cNvSpPr/>
          <p:nvPr/>
        </p:nvSpPr>
        <p:spPr>
          <a:xfrm>
            <a:off x="2601752" y="2895000"/>
            <a:ext cx="9185976" cy="1044116"/>
          </a:xfrm>
          <a:prstGeom prst="verticalScroll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F811AE-675A-7CA5-58F7-8CEAE6C87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421" y="2109107"/>
            <a:ext cx="8600000" cy="3714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26A9A3-60CB-C965-D871-1CECFA8FD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978" y="3327049"/>
            <a:ext cx="8409524" cy="3523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3C8244-F301-9160-A32C-EB089AB252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464" y="4047468"/>
            <a:ext cx="8103378" cy="256593"/>
          </a:xfrm>
          <a:prstGeom prst="rect">
            <a:avLst/>
          </a:prstGeom>
        </p:spPr>
      </p:pic>
      <p:sp>
        <p:nvSpPr>
          <p:cNvPr id="10" name="Scroll: Vertical 9">
            <a:extLst>
              <a:ext uri="{FF2B5EF4-FFF2-40B4-BE49-F238E27FC236}">
                <a16:creationId xmlns:a16="http://schemas.microsoft.com/office/drawing/2014/main" id="{78003014-F798-470C-926E-EFE923290AFF}"/>
              </a:ext>
            </a:extLst>
          </p:cNvPr>
          <p:cNvSpPr/>
          <p:nvPr/>
        </p:nvSpPr>
        <p:spPr>
          <a:xfrm>
            <a:off x="2501084" y="4939647"/>
            <a:ext cx="9185976" cy="1947514"/>
          </a:xfrm>
          <a:prstGeom prst="verticalScroll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0A2D1A6-F092-4D29-8086-D65B7C97A3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175" y="5591017"/>
            <a:ext cx="8266667" cy="4095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15F13D-7119-4945-A4E0-A27557CF14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379" y="6207401"/>
            <a:ext cx="7304762" cy="3714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8927103-2772-4B8D-BD45-667C8343E5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421" y="3279849"/>
            <a:ext cx="559114" cy="3440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E28F9F3-517E-4757-980C-ADE5D7E37D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492" y="5863332"/>
            <a:ext cx="559114" cy="344069"/>
          </a:xfrm>
          <a:prstGeom prst="rect">
            <a:avLst/>
          </a:prstGeom>
        </p:spPr>
      </p:pic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214CB3AC-377A-4295-B0C6-85DC5160EF2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t>23</a:t>
            </a:fld>
            <a:endParaRPr lang="en-DE"/>
          </a:p>
        </p:txBody>
      </p:sp>
      <p:pic>
        <p:nvPicPr>
          <p:cNvPr id="1025" name="Picture 1" descr="equation">
            <a:extLst>
              <a:ext uri="{FF2B5EF4-FFF2-40B4-BE49-F238E27FC236}">
                <a16:creationId xmlns:a16="http://schemas.microsoft.com/office/drawing/2014/main" id="{2380631C-AD9D-D3CD-DF04-CC59D9CA7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519" y="7066554"/>
            <a:ext cx="4320480" cy="24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13CD2C4-2E70-4AD1-9690-7F50C4CAFC4D}"/>
              </a:ext>
            </a:extLst>
          </p:cNvPr>
          <p:cNvSpPr/>
          <p:nvPr/>
        </p:nvSpPr>
        <p:spPr>
          <a:xfrm>
            <a:off x="-6045" y="-11378"/>
            <a:ext cx="13439775" cy="141958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feld 12">
            <a:extLst>
              <a:ext uri="{FF2B5EF4-FFF2-40B4-BE49-F238E27FC236}">
                <a16:creationId xmlns:a16="http://schemas.microsoft.com/office/drawing/2014/main" id="{A16CBE36-5AFB-4DB1-A4AE-B6BA94FD7ABF}"/>
              </a:ext>
            </a:extLst>
          </p:cNvPr>
          <p:cNvSpPr txBox="1"/>
          <p:nvPr/>
        </p:nvSpPr>
        <p:spPr>
          <a:xfrm>
            <a:off x="2655442" y="370380"/>
            <a:ext cx="8608635" cy="718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kern="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Quantitative </a:t>
            </a:r>
            <a:r>
              <a:rPr lang="de-DE" sz="4400" kern="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valence</a:t>
            </a:r>
            <a:r>
              <a:rPr lang="de-DE" sz="4400" kern="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 </a:t>
            </a:r>
            <a:r>
              <a:rPr lang="de-DE" sz="4400" kern="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bond</a:t>
            </a:r>
            <a:r>
              <a:rPr lang="de-DE" sz="4400" kern="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 </a:t>
            </a:r>
            <a:r>
              <a:rPr lang="de-DE" sz="4400" kern="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theory</a:t>
            </a:r>
            <a:endParaRPr lang="de-DE" sz="4400" dirty="0">
              <a:solidFill>
                <a:schemeClr val="bg1"/>
              </a:solidFill>
              <a:latin typeface="Bell MT" panose="02020503060305020303" pitchFamily="18" charset="0"/>
              <a:ea typeface="Lucida Sans Unicode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7810749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214CB3AC-377A-4295-B0C6-85DC5160EF2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t>24</a:t>
            </a:fld>
            <a:endParaRPr lang="en-DE"/>
          </a:p>
        </p:txBody>
      </p:sp>
      <p:pic>
        <p:nvPicPr>
          <p:cNvPr id="1025" name="Picture 1" descr="equation">
            <a:extLst>
              <a:ext uri="{FF2B5EF4-FFF2-40B4-BE49-F238E27FC236}">
                <a16:creationId xmlns:a16="http://schemas.microsoft.com/office/drawing/2014/main" id="{2380631C-AD9D-D3CD-DF04-CC59D9CA7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519" y="7066554"/>
            <a:ext cx="4320480" cy="24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13CD2C4-2E70-4AD1-9690-7F50C4CAFC4D}"/>
              </a:ext>
            </a:extLst>
          </p:cNvPr>
          <p:cNvSpPr/>
          <p:nvPr/>
        </p:nvSpPr>
        <p:spPr>
          <a:xfrm>
            <a:off x="-6045" y="-11378"/>
            <a:ext cx="13439775" cy="141958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feld 12">
            <a:extLst>
              <a:ext uri="{FF2B5EF4-FFF2-40B4-BE49-F238E27FC236}">
                <a16:creationId xmlns:a16="http://schemas.microsoft.com/office/drawing/2014/main" id="{A16CBE36-5AFB-4DB1-A4AE-B6BA94FD7ABF}"/>
              </a:ext>
            </a:extLst>
          </p:cNvPr>
          <p:cNvSpPr txBox="1"/>
          <p:nvPr/>
        </p:nvSpPr>
        <p:spPr>
          <a:xfrm>
            <a:off x="4415631" y="344913"/>
            <a:ext cx="5452603" cy="718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kern="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MEAO </a:t>
            </a:r>
            <a:r>
              <a:rPr lang="de-DE" sz="4400" kern="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framework</a:t>
            </a:r>
            <a:endParaRPr lang="de-DE" sz="4400" dirty="0">
              <a:solidFill>
                <a:schemeClr val="bg1"/>
              </a:solidFill>
              <a:latin typeface="Bell MT" panose="02020503060305020303" pitchFamily="18" charset="0"/>
              <a:ea typeface="Lucida Sans Unicode" pitchFamily="2"/>
              <a:cs typeface="Tahoma" pitchFamily="2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50C639B7-BABE-4421-95E3-6C3163502B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2612562"/>
              </p:ext>
            </p:extLst>
          </p:nvPr>
        </p:nvGraphicFramePr>
        <p:xfrm>
          <a:off x="2083576" y="1857480"/>
          <a:ext cx="9260531" cy="48054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10743897" imgH="5575165" progId="Acrobat.Document.DC">
                  <p:embed/>
                </p:oleObj>
              </mc:Choice>
              <mc:Fallback>
                <p:oleObj name="Acrobat Document" r:id="rId3" imgW="10743897" imgH="557516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83576" y="1857480"/>
                        <a:ext cx="9260531" cy="48054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5208360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214CB3AC-377A-4295-B0C6-85DC5160EF2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t>25</a:t>
            </a:fld>
            <a:endParaRPr lang="en-DE"/>
          </a:p>
        </p:txBody>
      </p:sp>
      <p:pic>
        <p:nvPicPr>
          <p:cNvPr id="1025" name="Picture 1" descr="equation">
            <a:extLst>
              <a:ext uri="{FF2B5EF4-FFF2-40B4-BE49-F238E27FC236}">
                <a16:creationId xmlns:a16="http://schemas.microsoft.com/office/drawing/2014/main" id="{2380631C-AD9D-D3CD-DF04-CC59D9CA7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602" y="7189295"/>
            <a:ext cx="4320480" cy="24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13CD2C4-2E70-4AD1-9690-7F50C4CAFC4D}"/>
              </a:ext>
            </a:extLst>
          </p:cNvPr>
          <p:cNvSpPr/>
          <p:nvPr/>
        </p:nvSpPr>
        <p:spPr>
          <a:xfrm>
            <a:off x="-6045" y="-11378"/>
            <a:ext cx="13439775" cy="141958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feld 12">
            <a:extLst>
              <a:ext uri="{FF2B5EF4-FFF2-40B4-BE49-F238E27FC236}">
                <a16:creationId xmlns:a16="http://schemas.microsoft.com/office/drawing/2014/main" id="{A16CBE36-5AFB-4DB1-A4AE-B6BA94FD7ABF}"/>
              </a:ext>
            </a:extLst>
          </p:cNvPr>
          <p:cNvSpPr txBox="1"/>
          <p:nvPr/>
        </p:nvSpPr>
        <p:spPr>
          <a:xfrm>
            <a:off x="2655442" y="370380"/>
            <a:ext cx="8608635" cy="718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kern="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Simplifying</a:t>
            </a:r>
            <a:r>
              <a:rPr lang="de-DE" sz="4400" kern="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 </a:t>
            </a:r>
            <a:r>
              <a:rPr lang="de-DE" sz="4400" kern="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bonding</a:t>
            </a:r>
            <a:r>
              <a:rPr lang="de-DE" sz="4400" kern="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 </a:t>
            </a:r>
            <a:r>
              <a:rPr lang="de-DE" sz="4400" kern="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structures</a:t>
            </a:r>
            <a:endParaRPr lang="de-DE" sz="4400" dirty="0">
              <a:solidFill>
                <a:schemeClr val="bg1"/>
              </a:solidFill>
              <a:latin typeface="Bell MT" panose="02020503060305020303" pitchFamily="18" charset="0"/>
              <a:ea typeface="Lucida Sans Unicode" pitchFamily="2"/>
              <a:cs typeface="Tahoma" pitchFamily="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4C3BAD-C26B-4EF1-A7CE-56E2A6868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75" y="2195661"/>
            <a:ext cx="5114949" cy="47776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C78BA5-B0F5-4B01-8ABF-90BB8A234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79" y="1789960"/>
            <a:ext cx="380952" cy="390476"/>
          </a:xfrm>
          <a:prstGeom prst="rect">
            <a:avLst/>
          </a:prstGeom>
        </p:spPr>
      </p:pic>
      <p:sp>
        <p:nvSpPr>
          <p:cNvPr id="15" name="Textfeld 1">
            <a:extLst>
              <a:ext uri="{FF2B5EF4-FFF2-40B4-BE49-F238E27FC236}">
                <a16:creationId xmlns:a16="http://schemas.microsoft.com/office/drawing/2014/main" id="{5E80B323-5741-482F-97CA-0C2FB711745E}"/>
              </a:ext>
            </a:extLst>
          </p:cNvPr>
          <p:cNvSpPr txBox="1"/>
          <p:nvPr/>
        </p:nvSpPr>
        <p:spPr>
          <a:xfrm>
            <a:off x="7295951" y="1955919"/>
            <a:ext cx="411683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u="sng" dirty="0">
                <a:latin typeface="Bell MT" panose="02020503060305020303" pitchFamily="18" charset="0"/>
              </a:rPr>
              <a:t>Benefits of MEAOs</a:t>
            </a:r>
          </a:p>
        </p:txBody>
      </p:sp>
      <p:sp>
        <p:nvSpPr>
          <p:cNvPr id="17" name="Textfeld 1">
            <a:extLst>
              <a:ext uri="{FF2B5EF4-FFF2-40B4-BE49-F238E27FC236}">
                <a16:creationId xmlns:a16="http://schemas.microsoft.com/office/drawing/2014/main" id="{A7BBB89D-F887-438A-8461-5FAD9B9EB060}"/>
              </a:ext>
            </a:extLst>
          </p:cNvPr>
          <p:cNvSpPr txBox="1"/>
          <p:nvPr/>
        </p:nvSpPr>
        <p:spPr>
          <a:xfrm>
            <a:off x="6575871" y="2993162"/>
            <a:ext cx="411683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dirty="0">
                <a:latin typeface="Bell MT" panose="02020503060305020303" pitchFamily="18" charset="0"/>
              </a:rPr>
              <a:t>correct hybridisation</a:t>
            </a:r>
          </a:p>
        </p:txBody>
      </p:sp>
      <p:sp>
        <p:nvSpPr>
          <p:cNvPr id="18" name="Textfeld 1">
            <a:extLst>
              <a:ext uri="{FF2B5EF4-FFF2-40B4-BE49-F238E27FC236}">
                <a16:creationId xmlns:a16="http://schemas.microsoft.com/office/drawing/2014/main" id="{748CFAE1-9925-4AC7-B3D6-95B3F1FE7D13}"/>
              </a:ext>
            </a:extLst>
          </p:cNvPr>
          <p:cNvSpPr txBox="1"/>
          <p:nvPr/>
        </p:nvSpPr>
        <p:spPr>
          <a:xfrm>
            <a:off x="6614425" y="3789948"/>
            <a:ext cx="576064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dirty="0">
                <a:latin typeface="Bell MT" panose="02020503060305020303" pitchFamily="18" charset="0"/>
              </a:rPr>
              <a:t>reproduction of Lewis structure</a:t>
            </a:r>
          </a:p>
        </p:txBody>
      </p:sp>
      <p:sp>
        <p:nvSpPr>
          <p:cNvPr id="19" name="Textfeld 1">
            <a:extLst>
              <a:ext uri="{FF2B5EF4-FFF2-40B4-BE49-F238E27FC236}">
                <a16:creationId xmlns:a16="http://schemas.microsoft.com/office/drawing/2014/main" id="{B3FBE887-205A-40E5-9232-67F7D23AD0D9}"/>
              </a:ext>
            </a:extLst>
          </p:cNvPr>
          <p:cNvSpPr txBox="1"/>
          <p:nvPr/>
        </p:nvSpPr>
        <p:spPr>
          <a:xfrm>
            <a:off x="6739127" y="4627847"/>
            <a:ext cx="6514175" cy="172354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dirty="0">
                <a:latin typeface="Bell MT" panose="02020503060305020303" pitchFamily="18" charset="0"/>
              </a:rPr>
              <a:t>description of multi-centre bonding,</a:t>
            </a:r>
          </a:p>
          <a:p>
            <a:pPr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dirty="0">
                <a:latin typeface="Bell MT" panose="02020503060305020303" pitchFamily="18" charset="0"/>
              </a:rPr>
              <a:t>e.g., aromaticity, non-equilibrium, etc.</a:t>
            </a:r>
          </a:p>
          <a:p>
            <a:pPr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dirty="0">
                <a:latin typeface="Bell MT" panose="02020503060305020303" pitchFamily="18" charset="0"/>
              </a:rPr>
              <a:t>      bonding orders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2DEE027-0927-4E88-AB2E-FAECF19261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09" y="3065152"/>
            <a:ext cx="364133" cy="4407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96F3FF-91B0-44C5-A514-D170F3EB44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522" y="5965153"/>
            <a:ext cx="371429" cy="2285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9377CEA-D476-443D-AECE-FDFC402C99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08" y="3857955"/>
            <a:ext cx="364133" cy="44079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070E171-E151-44B4-A99E-E61460867D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08" y="4657103"/>
            <a:ext cx="364133" cy="44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6389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39B493B-E650-3BA4-EBC8-FA37B62D561A}"/>
              </a:ext>
            </a:extLst>
          </p:cNvPr>
          <p:cNvSpPr/>
          <p:nvPr/>
        </p:nvSpPr>
        <p:spPr>
          <a:xfrm>
            <a:off x="0" y="8186"/>
            <a:ext cx="13439775" cy="757105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feld 12">
            <a:extLst>
              <a:ext uri="{FF2B5EF4-FFF2-40B4-BE49-F238E27FC236}">
                <a16:creationId xmlns:a16="http://schemas.microsoft.com/office/drawing/2014/main" id="{CBE1318D-0393-4AE5-845A-A2389DE78365}"/>
              </a:ext>
            </a:extLst>
          </p:cNvPr>
          <p:cNvSpPr txBox="1"/>
          <p:nvPr/>
        </p:nvSpPr>
        <p:spPr>
          <a:xfrm>
            <a:off x="2903463" y="3203773"/>
            <a:ext cx="8784976" cy="860764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540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(ii) Wave </a:t>
            </a:r>
            <a:r>
              <a:rPr lang="de-DE" sz="540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function</a:t>
            </a:r>
            <a:r>
              <a:rPr lang="de-DE" sz="540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 </a:t>
            </a:r>
            <a:r>
              <a:rPr lang="de-DE" sz="540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methods</a:t>
            </a:r>
            <a:endParaRPr lang="de-DE" sz="7200" dirty="0">
              <a:solidFill>
                <a:schemeClr val="bg1"/>
              </a:solidFill>
              <a:latin typeface="Bell MT" panose="02020503060305020303" pitchFamily="18" charset="0"/>
              <a:ea typeface="Lucida Sans Unicode" pitchFamily="2"/>
              <a:cs typeface="Tahoma" pitchFamily="2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18389C-4A2A-33D8-194A-42FB64D970A6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D8E8AC99-364F-40C2-896C-3046AA64A242}" type="slidenum">
              <a:rPr lang="en-GB" smtClean="0">
                <a:solidFill>
                  <a:schemeClr val="bg1"/>
                </a:solidFill>
              </a:rPr>
              <a:pPr/>
              <a:t>26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9504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214CB3AC-377A-4295-B0C6-85DC5160EF2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t>27</a:t>
            </a:fld>
            <a:endParaRPr lang="en-D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3CD2C4-2E70-4AD1-9690-7F50C4CAFC4D}"/>
              </a:ext>
            </a:extLst>
          </p:cNvPr>
          <p:cNvSpPr/>
          <p:nvPr/>
        </p:nvSpPr>
        <p:spPr>
          <a:xfrm>
            <a:off x="-6045" y="-11378"/>
            <a:ext cx="13439775" cy="141958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feld 12">
            <a:extLst>
              <a:ext uri="{FF2B5EF4-FFF2-40B4-BE49-F238E27FC236}">
                <a16:creationId xmlns:a16="http://schemas.microsoft.com/office/drawing/2014/main" id="{A16CBE36-5AFB-4DB1-A4AE-B6BA94FD7ABF}"/>
              </a:ext>
            </a:extLst>
          </p:cNvPr>
          <p:cNvSpPr txBox="1"/>
          <p:nvPr/>
        </p:nvSpPr>
        <p:spPr>
          <a:xfrm>
            <a:off x="2327399" y="339332"/>
            <a:ext cx="9008686" cy="718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kern="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Ground </a:t>
            </a:r>
            <a:r>
              <a:rPr lang="de-DE" sz="4400" kern="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state</a:t>
            </a:r>
            <a:r>
              <a:rPr lang="de-DE" sz="4400" kern="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 </a:t>
            </a:r>
            <a:r>
              <a:rPr lang="de-DE" sz="4400" kern="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problem</a:t>
            </a:r>
            <a:r>
              <a:rPr lang="de-DE" sz="4400" kern="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 &amp; </a:t>
            </a:r>
            <a:r>
              <a:rPr lang="de-DE" sz="4400" kern="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active</a:t>
            </a:r>
            <a:r>
              <a:rPr lang="de-DE" sz="4400" kern="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 </a:t>
            </a:r>
            <a:r>
              <a:rPr lang="de-DE" sz="4400" kern="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spaces</a:t>
            </a:r>
            <a:endParaRPr lang="de-DE" sz="4400" dirty="0">
              <a:solidFill>
                <a:schemeClr val="bg1"/>
              </a:solidFill>
              <a:latin typeface="Bell MT" panose="02020503060305020303" pitchFamily="18" charset="0"/>
              <a:ea typeface="Lucida Sans Unicode" pitchFamily="2"/>
              <a:cs typeface="Tahoma" pitchFamily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D126A7-1933-44E6-8128-DCC638E62E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919" y="2042739"/>
            <a:ext cx="4447619" cy="7333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9E42DE-B46D-4510-A104-E56257D1D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047" y="1700359"/>
            <a:ext cx="3292114" cy="2151425"/>
          </a:xfrm>
          <a:prstGeom prst="rect">
            <a:avLst/>
          </a:prstGeom>
        </p:spPr>
      </p:pic>
      <p:sp>
        <p:nvSpPr>
          <p:cNvPr id="23" name="Textfeld 1">
            <a:extLst>
              <a:ext uri="{FF2B5EF4-FFF2-40B4-BE49-F238E27FC236}">
                <a16:creationId xmlns:a16="http://schemas.microsoft.com/office/drawing/2014/main" id="{6088955E-7ED4-480C-B318-9AFA8075FE85}"/>
              </a:ext>
            </a:extLst>
          </p:cNvPr>
          <p:cNvSpPr txBox="1"/>
          <p:nvPr/>
        </p:nvSpPr>
        <p:spPr>
          <a:xfrm>
            <a:off x="4093614" y="2666086"/>
            <a:ext cx="2728935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dirty="0">
                <a:latin typeface="Bell MT" panose="02020503060305020303" pitchFamily="18" charset="0"/>
              </a:rPr>
              <a:t>exponentially large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220368D-C69B-4A4F-B600-5CA90CE36E06}"/>
              </a:ext>
            </a:extLst>
          </p:cNvPr>
          <p:cNvCxnSpPr>
            <a:cxnSpLocks/>
          </p:cNvCxnSpPr>
          <p:nvPr/>
        </p:nvCxnSpPr>
        <p:spPr>
          <a:xfrm flipH="1" flipV="1">
            <a:off x="3579623" y="2734882"/>
            <a:ext cx="615616" cy="1625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Textfeld 1">
            <a:extLst>
              <a:ext uri="{FF2B5EF4-FFF2-40B4-BE49-F238E27FC236}">
                <a16:creationId xmlns:a16="http://schemas.microsoft.com/office/drawing/2014/main" id="{2844FF86-B05C-49CB-8952-8047953889CB}"/>
              </a:ext>
            </a:extLst>
          </p:cNvPr>
          <p:cNvSpPr txBox="1"/>
          <p:nvPr/>
        </p:nvSpPr>
        <p:spPr>
          <a:xfrm>
            <a:off x="1619331" y="4150146"/>
            <a:ext cx="411683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dirty="0">
                <a:latin typeface="Bell MT" panose="02020503060305020303" pitchFamily="18" charset="0"/>
              </a:rPr>
              <a:t>variational ansatz:</a:t>
            </a: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2B9E8BEC-7A3F-4F22-B60A-6F24670A9064}"/>
              </a:ext>
            </a:extLst>
          </p:cNvPr>
          <p:cNvSpPr/>
          <p:nvPr/>
        </p:nvSpPr>
        <p:spPr>
          <a:xfrm rot="5400000">
            <a:off x="5000922" y="3397002"/>
            <a:ext cx="584774" cy="329543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1B29459-769B-4343-971E-2B263925A1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79771" y="4265933"/>
            <a:ext cx="5200650" cy="676275"/>
          </a:xfrm>
          <a:prstGeom prst="rect">
            <a:avLst/>
          </a:prstGeom>
        </p:spPr>
      </p:pic>
      <p:sp>
        <p:nvSpPr>
          <p:cNvPr id="33" name="Textfeld 1">
            <a:extLst>
              <a:ext uri="{FF2B5EF4-FFF2-40B4-BE49-F238E27FC236}">
                <a16:creationId xmlns:a16="http://schemas.microsoft.com/office/drawing/2014/main" id="{9149A6E6-EC87-4EB2-AC47-29575773D42A}"/>
              </a:ext>
            </a:extLst>
          </p:cNvPr>
          <p:cNvSpPr txBox="1"/>
          <p:nvPr/>
        </p:nvSpPr>
        <p:spPr>
          <a:xfrm>
            <a:off x="1179849" y="5221310"/>
            <a:ext cx="1907079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dirty="0">
                <a:latin typeface="Bell MT" panose="02020503060305020303" pitchFamily="18" charset="0"/>
              </a:rPr>
              <a:t>optimise</a:t>
            </a:r>
            <a:r>
              <a:rPr lang="en-GB" sz="3200" dirty="0">
                <a:latin typeface="Bell MT" panose="02020503060305020303" pitchFamily="18" charset="0"/>
              </a:rPr>
              <a:t> 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A1CC579-DF34-44CA-94B6-25A476CCE7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519" y="5398751"/>
            <a:ext cx="557143" cy="307143"/>
          </a:xfrm>
          <a:prstGeom prst="rect">
            <a:avLst/>
          </a:prstGeom>
        </p:spPr>
      </p:pic>
      <p:sp>
        <p:nvSpPr>
          <p:cNvPr id="40" name="Textfeld 1">
            <a:extLst>
              <a:ext uri="{FF2B5EF4-FFF2-40B4-BE49-F238E27FC236}">
                <a16:creationId xmlns:a16="http://schemas.microsoft.com/office/drawing/2014/main" id="{972418FA-B9B0-430D-83CD-0E7C30176224}"/>
              </a:ext>
            </a:extLst>
          </p:cNvPr>
          <p:cNvSpPr txBox="1"/>
          <p:nvPr/>
        </p:nvSpPr>
        <p:spPr>
          <a:xfrm>
            <a:off x="1203122" y="6391796"/>
            <a:ext cx="5124257" cy="90794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dirty="0">
                <a:latin typeface="Bell MT" panose="02020503060305020303" pitchFamily="18" charset="0"/>
              </a:rPr>
              <a:t>Complete active space configuration </a:t>
            </a:r>
          </a:p>
          <a:p>
            <a:pPr algn="ctr"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dirty="0">
                <a:latin typeface="Bell MT" panose="02020503060305020303" pitchFamily="18" charset="0"/>
              </a:rPr>
              <a:t>interaction (CASCI) 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B9B8D62-56E8-415C-B1F6-9625A367C8EE}"/>
              </a:ext>
            </a:extLst>
          </p:cNvPr>
          <p:cNvSpPr/>
          <p:nvPr/>
        </p:nvSpPr>
        <p:spPr>
          <a:xfrm>
            <a:off x="1967359" y="4033956"/>
            <a:ext cx="9145016" cy="954728"/>
          </a:xfrm>
          <a:prstGeom prst="rect">
            <a:avLst/>
          </a:prstGeom>
          <a:noFill/>
          <a:ln w="38100">
            <a:solidFill>
              <a:srgbClr val="4A9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B1CA2BCC-1ECB-4B63-9F83-FEC968A00324}"/>
              </a:ext>
            </a:extLst>
          </p:cNvPr>
          <p:cNvSpPr/>
          <p:nvPr/>
        </p:nvSpPr>
        <p:spPr>
          <a:xfrm rot="5400000">
            <a:off x="3415332" y="5403006"/>
            <a:ext cx="584774" cy="329543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47175A63-8C2A-40F1-8090-924667E745CE}"/>
              </a:ext>
            </a:extLst>
          </p:cNvPr>
          <p:cNvSpPr/>
          <p:nvPr/>
        </p:nvSpPr>
        <p:spPr>
          <a:xfrm rot="5400000">
            <a:off x="8609967" y="5388252"/>
            <a:ext cx="584774" cy="329543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Textfeld 1">
            <a:extLst>
              <a:ext uri="{FF2B5EF4-FFF2-40B4-BE49-F238E27FC236}">
                <a16:creationId xmlns:a16="http://schemas.microsoft.com/office/drawing/2014/main" id="{84C8D6C4-168F-4DE8-A3C6-5A7DC499D9E4}"/>
              </a:ext>
            </a:extLst>
          </p:cNvPr>
          <p:cNvSpPr txBox="1"/>
          <p:nvPr/>
        </p:nvSpPr>
        <p:spPr>
          <a:xfrm>
            <a:off x="8273374" y="5222292"/>
            <a:ext cx="5160356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dirty="0">
                <a:latin typeface="Bell MT" panose="02020503060305020303" pitchFamily="18" charset="0"/>
              </a:rPr>
              <a:t>optimise         &amp; orbitals      </a:t>
            </a:r>
            <a:r>
              <a:rPr lang="en-GB" sz="3200" dirty="0">
                <a:latin typeface="Bell MT" panose="02020503060305020303" pitchFamily="18" charset="0"/>
              </a:rPr>
              <a:t> 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7B822EEA-B59D-4ED4-9148-472FEDECA6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489" y="5388904"/>
            <a:ext cx="557143" cy="307143"/>
          </a:xfrm>
          <a:prstGeom prst="rect">
            <a:avLst/>
          </a:prstGeom>
        </p:spPr>
      </p:pic>
      <p:sp>
        <p:nvSpPr>
          <p:cNvPr id="46" name="Textfeld 1">
            <a:extLst>
              <a:ext uri="{FF2B5EF4-FFF2-40B4-BE49-F238E27FC236}">
                <a16:creationId xmlns:a16="http://schemas.microsoft.com/office/drawing/2014/main" id="{DB7D2CE8-7B33-4D4B-8A27-E570AFECD2F6}"/>
              </a:ext>
            </a:extLst>
          </p:cNvPr>
          <p:cNvSpPr txBox="1"/>
          <p:nvPr/>
        </p:nvSpPr>
        <p:spPr>
          <a:xfrm>
            <a:off x="6504997" y="6391795"/>
            <a:ext cx="5124257" cy="90794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dirty="0">
                <a:latin typeface="Bell MT" panose="02020503060305020303" pitchFamily="18" charset="0"/>
              </a:rPr>
              <a:t>Complete active space self-</a:t>
            </a:r>
          </a:p>
          <a:p>
            <a:pPr algn="ctr"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dirty="0">
                <a:latin typeface="Bell MT" panose="02020503060305020303" pitchFamily="18" charset="0"/>
              </a:rPr>
              <a:t>consistent field (CASSCF)  </a:t>
            </a:r>
          </a:p>
        </p:txBody>
      </p:sp>
    </p:spTree>
    <p:extLst>
      <p:ext uri="{BB962C8B-B14F-4D97-AF65-F5344CB8AC3E}">
        <p14:creationId xmlns:p14="http://schemas.microsoft.com/office/powerpoint/2010/main" val="36718325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9" grpId="0"/>
      <p:bldP spid="30" grpId="0" animBg="1"/>
      <p:bldP spid="33" grpId="0"/>
      <p:bldP spid="40" grpId="0"/>
      <p:bldP spid="36" grpId="0" animBg="1"/>
      <p:bldP spid="42" grpId="0" animBg="1"/>
      <p:bldP spid="43" grpId="0" animBg="1"/>
      <p:bldP spid="44" grpId="0"/>
      <p:bldP spid="4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214CB3AC-377A-4295-B0C6-85DC5160EF2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t>28</a:t>
            </a:fld>
            <a:endParaRPr lang="en-D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3CD2C4-2E70-4AD1-9690-7F50C4CAFC4D}"/>
              </a:ext>
            </a:extLst>
          </p:cNvPr>
          <p:cNvSpPr/>
          <p:nvPr/>
        </p:nvSpPr>
        <p:spPr>
          <a:xfrm>
            <a:off x="-6045" y="-11378"/>
            <a:ext cx="13439775" cy="141958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feld 12">
            <a:extLst>
              <a:ext uri="{FF2B5EF4-FFF2-40B4-BE49-F238E27FC236}">
                <a16:creationId xmlns:a16="http://schemas.microsoft.com/office/drawing/2014/main" id="{A16CBE36-5AFB-4DB1-A4AE-B6BA94FD7ABF}"/>
              </a:ext>
            </a:extLst>
          </p:cNvPr>
          <p:cNvSpPr txBox="1"/>
          <p:nvPr/>
        </p:nvSpPr>
        <p:spPr>
          <a:xfrm>
            <a:off x="4271615" y="395461"/>
            <a:ext cx="9008686" cy="718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kern="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Variational</a:t>
            </a:r>
            <a:r>
              <a:rPr lang="de-DE" sz="4400" kern="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 </a:t>
            </a:r>
            <a:r>
              <a:rPr lang="de-DE" sz="4400" kern="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energies</a:t>
            </a:r>
            <a:endParaRPr lang="de-DE" sz="4400" dirty="0">
              <a:solidFill>
                <a:schemeClr val="bg1"/>
              </a:solidFill>
              <a:latin typeface="Bell MT" panose="02020503060305020303" pitchFamily="18" charset="0"/>
              <a:ea typeface="Lucida Sans Unicode" pitchFamily="2"/>
              <a:cs typeface="Tahoma" pitchFamily="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A06849-44C9-400F-8F77-7F51DC0233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55" y="2299220"/>
            <a:ext cx="10421260" cy="430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99196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croll: Vertical 16">
            <a:extLst>
              <a:ext uri="{FF2B5EF4-FFF2-40B4-BE49-F238E27FC236}">
                <a16:creationId xmlns:a16="http://schemas.microsoft.com/office/drawing/2014/main" id="{91C1E546-A693-4403-A94A-2B4A4E014A44}"/>
              </a:ext>
            </a:extLst>
          </p:cNvPr>
          <p:cNvSpPr/>
          <p:nvPr/>
        </p:nvSpPr>
        <p:spPr>
          <a:xfrm>
            <a:off x="1732744" y="5478777"/>
            <a:ext cx="10590092" cy="1685437"/>
          </a:xfrm>
          <a:prstGeom prst="verticalScroll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214CB3AC-377A-4295-B0C6-85DC5160EF2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t>29</a:t>
            </a:fld>
            <a:endParaRPr lang="en-D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3CD2C4-2E70-4AD1-9690-7F50C4CAFC4D}"/>
              </a:ext>
            </a:extLst>
          </p:cNvPr>
          <p:cNvSpPr/>
          <p:nvPr/>
        </p:nvSpPr>
        <p:spPr>
          <a:xfrm>
            <a:off x="-6045" y="-11378"/>
            <a:ext cx="13439775" cy="141958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feld 12">
            <a:extLst>
              <a:ext uri="{FF2B5EF4-FFF2-40B4-BE49-F238E27FC236}">
                <a16:creationId xmlns:a16="http://schemas.microsoft.com/office/drawing/2014/main" id="{A16CBE36-5AFB-4DB1-A4AE-B6BA94FD7ABF}"/>
              </a:ext>
            </a:extLst>
          </p:cNvPr>
          <p:cNvSpPr txBox="1"/>
          <p:nvPr/>
        </p:nvSpPr>
        <p:spPr>
          <a:xfrm>
            <a:off x="4271615" y="395461"/>
            <a:ext cx="9008686" cy="718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kern="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Shortcut via QI</a:t>
            </a:r>
            <a:endParaRPr lang="de-DE" sz="4400" dirty="0">
              <a:solidFill>
                <a:schemeClr val="bg1"/>
              </a:solidFill>
              <a:latin typeface="Bell MT" panose="02020503060305020303" pitchFamily="18" charset="0"/>
              <a:ea typeface="Lucida Sans Unicode" pitchFamily="2"/>
              <a:cs typeface="Tahoma" pitchFamily="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753BB2-22E9-4983-A35E-C628D0FC4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845" y="2143976"/>
            <a:ext cx="9380084" cy="28321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A06142-B09B-4E41-814C-26E2D1983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136" y="6136423"/>
            <a:ext cx="3761905" cy="933333"/>
          </a:xfrm>
          <a:prstGeom prst="rect">
            <a:avLst/>
          </a:prstGeom>
        </p:spPr>
      </p:pic>
      <p:pic>
        <p:nvPicPr>
          <p:cNvPr id="12" name="Picture 11" descr="A yellow circ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C2A19EE-E998-4211-A1F1-653FD0107B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91" y="5847866"/>
            <a:ext cx="971523" cy="786705"/>
          </a:xfrm>
          <a:prstGeom prst="rect">
            <a:avLst/>
          </a:prstGeom>
        </p:spPr>
      </p:pic>
      <p:sp>
        <p:nvSpPr>
          <p:cNvPr id="13" name="Textfeld 1">
            <a:extLst>
              <a:ext uri="{FF2B5EF4-FFF2-40B4-BE49-F238E27FC236}">
                <a16:creationId xmlns:a16="http://schemas.microsoft.com/office/drawing/2014/main" id="{BA4C84BA-48E5-43C3-B584-D4B1D93D4313}"/>
              </a:ext>
            </a:extLst>
          </p:cNvPr>
          <p:cNvSpPr txBox="1"/>
          <p:nvPr/>
        </p:nvSpPr>
        <p:spPr>
          <a:xfrm>
            <a:off x="1756251" y="5794382"/>
            <a:ext cx="4116830" cy="11541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dirty="0">
                <a:latin typeface="Bell MT" panose="02020503060305020303" pitchFamily="18" charset="0"/>
              </a:rPr>
              <a:t>minimise for cheap </a:t>
            </a:r>
          </a:p>
          <a:p>
            <a:pPr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dirty="0">
                <a:latin typeface="Bell MT" panose="02020503060305020303" pitchFamily="18" charset="0"/>
              </a:rPr>
              <a:t>post HF state: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70C79E-C6D9-438C-B758-D63E5354A2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981" y="6218448"/>
            <a:ext cx="1780952" cy="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4356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2DBCBB-298F-2B25-7DB5-14D0F0AA6558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>
          <a:xfrm>
            <a:off x="9635725" y="6887161"/>
            <a:ext cx="3130792" cy="521281"/>
          </a:xfrm>
        </p:spPr>
        <p:txBody>
          <a:bodyPr/>
          <a:lstStyle/>
          <a:p>
            <a:fld id="{D8E8AC99-364F-40C2-896C-3046AA64A242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B899-08CE-45C6-911A-F5B596C890B3}"/>
              </a:ext>
            </a:extLst>
          </p:cNvPr>
          <p:cNvSpPr/>
          <p:nvPr/>
        </p:nvSpPr>
        <p:spPr>
          <a:xfrm>
            <a:off x="-6045" y="-11378"/>
            <a:ext cx="13439775" cy="141958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6C8BC7B-13D1-4AB5-AEFE-3972A0D62379}"/>
              </a:ext>
            </a:extLst>
          </p:cNvPr>
          <p:cNvSpPr txBox="1"/>
          <p:nvPr/>
        </p:nvSpPr>
        <p:spPr>
          <a:xfrm>
            <a:off x="5471452" y="404276"/>
            <a:ext cx="2410218" cy="718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kern="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Outline</a:t>
            </a:r>
            <a:endParaRPr lang="de-DE" sz="4400" dirty="0">
              <a:solidFill>
                <a:schemeClr val="bg1"/>
              </a:solidFill>
              <a:latin typeface="Bell MT" panose="02020503060305020303" pitchFamily="18" charset="0"/>
              <a:ea typeface="Lucida Sans Unicode" pitchFamily="2"/>
              <a:cs typeface="Tahoma" pitchFamily="2"/>
            </a:endParaRPr>
          </a:p>
        </p:txBody>
      </p:sp>
      <p:sp>
        <p:nvSpPr>
          <p:cNvPr id="17" name="Textfeld 12">
            <a:extLst>
              <a:ext uri="{FF2B5EF4-FFF2-40B4-BE49-F238E27FC236}">
                <a16:creationId xmlns:a16="http://schemas.microsoft.com/office/drawing/2014/main" id="{CC985323-EE6E-48AD-97B3-FD427F692369}"/>
              </a:ext>
            </a:extLst>
          </p:cNvPr>
          <p:cNvSpPr txBox="1"/>
          <p:nvPr/>
        </p:nvSpPr>
        <p:spPr>
          <a:xfrm>
            <a:off x="1463303" y="1907629"/>
            <a:ext cx="7712178" cy="333240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lvl="0" hangingPunct="0">
              <a:lnSpc>
                <a:spcPct val="150000"/>
              </a:lnSpc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3600" dirty="0">
                <a:latin typeface="Bell MT" panose="02020503060305020303" pitchFamily="18" charset="0"/>
                <a:ea typeface="Lucida Sans Unicode" pitchFamily="2"/>
                <a:cs typeface="Tahoma" pitchFamily="2"/>
              </a:rPr>
              <a:t>1) </a:t>
            </a:r>
            <a:r>
              <a:rPr lang="de-DE" sz="3600" dirty="0" err="1">
                <a:latin typeface="Bell MT" panose="02020503060305020303" pitchFamily="18" charset="0"/>
                <a:ea typeface="Lucida Sans Unicode" pitchFamily="2"/>
                <a:cs typeface="Tahoma" pitchFamily="2"/>
              </a:rPr>
              <a:t>Recap</a:t>
            </a:r>
            <a:r>
              <a:rPr lang="de-DE" sz="3600" dirty="0">
                <a:latin typeface="Bell MT" panose="02020503060305020303" pitchFamily="18" charset="0"/>
                <a:ea typeface="Lucida Sans Unicode" pitchFamily="2"/>
                <a:cs typeface="Tahoma" pitchFamily="2"/>
              </a:rPr>
              <a:t>: Basic </a:t>
            </a:r>
            <a:r>
              <a:rPr lang="de-DE" sz="3600" dirty="0" err="1">
                <a:latin typeface="Bell MT" panose="02020503060305020303" pitchFamily="18" charset="0"/>
                <a:ea typeface="Lucida Sans Unicode" pitchFamily="2"/>
                <a:cs typeface="Tahoma" pitchFamily="2"/>
              </a:rPr>
              <a:t>Concepts</a:t>
            </a:r>
            <a:endParaRPr lang="de-DE" sz="3600" dirty="0">
              <a:latin typeface="Bell MT" panose="02020503060305020303" pitchFamily="18" charset="0"/>
              <a:ea typeface="Lucida Sans Unicode" pitchFamily="2"/>
              <a:cs typeface="Tahoma" pitchFamily="2"/>
            </a:endParaRPr>
          </a:p>
          <a:p>
            <a:pPr lvl="0" hangingPunct="0">
              <a:lnSpc>
                <a:spcPct val="150000"/>
              </a:lnSpc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3600" dirty="0">
                <a:latin typeface="Bell MT" panose="02020503060305020303" pitchFamily="18" charset="0"/>
                <a:ea typeface="Lucida Sans Unicode" pitchFamily="2"/>
                <a:cs typeface="Tahoma" pitchFamily="2"/>
              </a:rPr>
              <a:t>2) </a:t>
            </a:r>
            <a:r>
              <a:rPr lang="de-DE" sz="3600" dirty="0" err="1">
                <a:latin typeface="Bell MT" panose="02020503060305020303" pitchFamily="18" charset="0"/>
                <a:ea typeface="Lucida Sans Unicode" pitchFamily="2"/>
                <a:cs typeface="Tahoma" pitchFamily="2"/>
              </a:rPr>
              <a:t>Particle</a:t>
            </a:r>
            <a:r>
              <a:rPr lang="de-DE" sz="3600" dirty="0">
                <a:latin typeface="Bell MT" panose="02020503060305020303" pitchFamily="18" charset="0"/>
                <a:ea typeface="Lucida Sans Unicode" pitchFamily="2"/>
                <a:cs typeface="Tahoma" pitchFamily="2"/>
              </a:rPr>
              <a:t> </a:t>
            </a:r>
            <a:r>
              <a:rPr lang="de-DE" sz="3600" dirty="0" err="1">
                <a:latin typeface="Bell MT" panose="02020503060305020303" pitchFamily="18" charset="0"/>
                <a:ea typeface="Lucida Sans Unicode" pitchFamily="2"/>
                <a:cs typeface="Tahoma" pitchFamily="2"/>
              </a:rPr>
              <a:t>Entanglement</a:t>
            </a:r>
            <a:endParaRPr lang="de-DE" sz="3600" dirty="0">
              <a:latin typeface="Bell MT" panose="02020503060305020303" pitchFamily="18" charset="0"/>
              <a:ea typeface="Lucida Sans Unicode" pitchFamily="2"/>
              <a:cs typeface="Tahoma" pitchFamily="2"/>
            </a:endParaRPr>
          </a:p>
          <a:p>
            <a:pPr lvl="0" hangingPunct="0">
              <a:lnSpc>
                <a:spcPct val="150000"/>
              </a:lnSpc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3600" dirty="0">
                <a:latin typeface="Bell MT" panose="02020503060305020303" pitchFamily="18" charset="0"/>
                <a:ea typeface="Lucida Sans Unicode" pitchFamily="2"/>
                <a:cs typeface="Tahoma" pitchFamily="2"/>
              </a:rPr>
              <a:t>3) Orbital </a:t>
            </a:r>
            <a:r>
              <a:rPr lang="de-DE" sz="3600" dirty="0" err="1">
                <a:latin typeface="Bell MT" panose="02020503060305020303" pitchFamily="18" charset="0"/>
                <a:ea typeface="Lucida Sans Unicode" pitchFamily="2"/>
                <a:cs typeface="Tahoma" pitchFamily="2"/>
              </a:rPr>
              <a:t>Entanglement</a:t>
            </a:r>
            <a:endParaRPr lang="de-DE" sz="3600" dirty="0">
              <a:latin typeface="Bell MT" panose="02020503060305020303" pitchFamily="18" charset="0"/>
              <a:ea typeface="Lucida Sans Unicode" pitchFamily="2"/>
              <a:cs typeface="Tahoma" pitchFamily="2"/>
            </a:endParaRPr>
          </a:p>
          <a:p>
            <a:pPr lvl="0" hangingPunct="0">
              <a:lnSpc>
                <a:spcPct val="150000"/>
              </a:lnSpc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3600" dirty="0">
                <a:latin typeface="Bell MT" panose="02020503060305020303" pitchFamily="18" charset="0"/>
                <a:ea typeface="Lucida Sans Unicode" pitchFamily="2"/>
                <a:cs typeface="Tahoma" pitchFamily="2"/>
              </a:rPr>
              <a:t>4) </a:t>
            </a:r>
            <a:r>
              <a:rPr lang="de-DE" sz="3600" dirty="0" err="1">
                <a:latin typeface="Bell MT" panose="02020503060305020303" pitchFamily="18" charset="0"/>
                <a:ea typeface="Lucida Sans Unicode" pitchFamily="2"/>
                <a:cs typeface="Tahoma" pitchFamily="2"/>
              </a:rPr>
              <a:t>Applications</a:t>
            </a:r>
            <a:r>
              <a:rPr lang="de-DE" sz="3600" dirty="0">
                <a:latin typeface="Bell MT" panose="02020503060305020303" pitchFamily="18" charset="0"/>
                <a:ea typeface="Lucida Sans Unicode" pitchFamily="2"/>
                <a:cs typeface="Tahoma" pitchFamily="2"/>
              </a:rPr>
              <a:t>	</a:t>
            </a:r>
          </a:p>
        </p:txBody>
      </p:sp>
      <p:sp>
        <p:nvSpPr>
          <p:cNvPr id="6" name="Textfeld 12">
            <a:extLst>
              <a:ext uri="{FF2B5EF4-FFF2-40B4-BE49-F238E27FC236}">
                <a16:creationId xmlns:a16="http://schemas.microsoft.com/office/drawing/2014/main" id="{43C1630D-758C-4355-9022-B78D50C55695}"/>
              </a:ext>
            </a:extLst>
          </p:cNvPr>
          <p:cNvSpPr txBox="1"/>
          <p:nvPr/>
        </p:nvSpPr>
        <p:spPr>
          <a:xfrm>
            <a:off x="2622454" y="5136069"/>
            <a:ext cx="4601489" cy="1234584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lvl="0" hangingPunct="0">
              <a:lnSpc>
                <a:spcPct val="15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800" dirty="0">
                <a:latin typeface="Bell MT" panose="02020503060305020303" pitchFamily="18" charset="0"/>
                <a:ea typeface="Lucida Sans Unicode" pitchFamily="2"/>
                <a:cs typeface="Tahoma" pitchFamily="2"/>
              </a:rPr>
              <a:t>(i) Chemical </a:t>
            </a:r>
            <a:r>
              <a:rPr lang="de-DE" sz="2800" dirty="0" err="1">
                <a:latin typeface="Bell MT" panose="02020503060305020303" pitchFamily="18" charset="0"/>
                <a:ea typeface="Lucida Sans Unicode" pitchFamily="2"/>
                <a:cs typeface="Tahoma" pitchFamily="2"/>
              </a:rPr>
              <a:t>bonding</a:t>
            </a:r>
            <a:endParaRPr lang="de-DE" sz="2800" dirty="0">
              <a:latin typeface="Bell MT" panose="02020503060305020303" pitchFamily="18" charset="0"/>
              <a:ea typeface="Lucida Sans Unicode" pitchFamily="2"/>
              <a:cs typeface="Tahoma" pitchFamily="2"/>
            </a:endParaRPr>
          </a:p>
          <a:p>
            <a:pPr lvl="0" hangingPunct="0">
              <a:lnSpc>
                <a:spcPct val="15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800" dirty="0">
                <a:latin typeface="Bell MT" panose="02020503060305020303" pitchFamily="18" charset="0"/>
                <a:ea typeface="Lucida Sans Unicode" pitchFamily="2"/>
                <a:cs typeface="Tahoma" pitchFamily="2"/>
              </a:rPr>
              <a:t>(ii) Wave </a:t>
            </a:r>
            <a:r>
              <a:rPr lang="de-DE" sz="2800" dirty="0" err="1">
                <a:latin typeface="Bell MT" panose="02020503060305020303" pitchFamily="18" charset="0"/>
                <a:ea typeface="Lucida Sans Unicode" pitchFamily="2"/>
                <a:cs typeface="Tahoma" pitchFamily="2"/>
              </a:rPr>
              <a:t>function</a:t>
            </a:r>
            <a:r>
              <a:rPr lang="de-DE" sz="2800" dirty="0">
                <a:latin typeface="Bell MT" panose="02020503060305020303" pitchFamily="18" charset="0"/>
                <a:ea typeface="Lucida Sans Unicode" pitchFamily="2"/>
                <a:cs typeface="Tahoma" pitchFamily="2"/>
              </a:rPr>
              <a:t> </a:t>
            </a:r>
            <a:r>
              <a:rPr lang="de-DE" sz="2800" dirty="0" err="1">
                <a:latin typeface="Bell MT" panose="02020503060305020303" pitchFamily="18" charset="0"/>
                <a:ea typeface="Lucida Sans Unicode" pitchFamily="2"/>
                <a:cs typeface="Tahoma" pitchFamily="2"/>
              </a:rPr>
              <a:t>methods</a:t>
            </a:r>
            <a:endParaRPr lang="de-DE" sz="2800" dirty="0">
              <a:latin typeface="Bell MT" panose="02020503060305020303" pitchFamily="18" charset="0"/>
              <a:ea typeface="Lucida Sans Unicode" pitchFamily="2"/>
              <a:cs typeface="Tahoma" pitchFamily="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0876F9-4CEE-46A9-8926-02488C0775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434" y="4887060"/>
            <a:ext cx="3482039" cy="183656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BDF38F8-9857-4293-9F7B-786963B67FFA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07919" y="2231497"/>
            <a:ext cx="396000" cy="2088000"/>
          </a:xfrm>
          <a:prstGeom prst="rect">
            <a:avLst/>
          </a:prstGeom>
        </p:spPr>
      </p:pic>
      <p:sp>
        <p:nvSpPr>
          <p:cNvPr id="14" name="Textfeld 12">
            <a:extLst>
              <a:ext uri="{FF2B5EF4-FFF2-40B4-BE49-F238E27FC236}">
                <a16:creationId xmlns:a16="http://schemas.microsoft.com/office/drawing/2014/main" id="{5376FA71-C8D0-4B7C-B556-8F357CEBA014}"/>
              </a:ext>
            </a:extLst>
          </p:cNvPr>
          <p:cNvSpPr txBox="1"/>
          <p:nvPr/>
        </p:nvSpPr>
        <p:spPr>
          <a:xfrm>
            <a:off x="7932073" y="2745169"/>
            <a:ext cx="2831239" cy="791514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lvl="0" hangingPunct="0">
              <a:lnSpc>
                <a:spcPct val="150000"/>
              </a:lnSpc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3600" dirty="0" err="1">
                <a:latin typeface="Bell MT" panose="02020503060305020303" pitchFamily="18" charset="0"/>
                <a:ea typeface="Lucida Sans Unicode" pitchFamily="2"/>
                <a:cs typeface="Tahoma" pitchFamily="2"/>
              </a:rPr>
              <a:t>Foundation</a:t>
            </a:r>
            <a:endParaRPr lang="de-DE" sz="3600" dirty="0">
              <a:latin typeface="Bell MT" panose="02020503060305020303" pitchFamily="18" charset="0"/>
              <a:ea typeface="Lucida Sans Unicode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26821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croll: Vertical 21">
            <a:extLst>
              <a:ext uri="{FF2B5EF4-FFF2-40B4-BE49-F238E27FC236}">
                <a16:creationId xmlns:a16="http://schemas.microsoft.com/office/drawing/2014/main" id="{5C609FD6-424E-4753-AA91-FFBBFF4CC34B}"/>
              </a:ext>
            </a:extLst>
          </p:cNvPr>
          <p:cNvSpPr/>
          <p:nvPr/>
        </p:nvSpPr>
        <p:spPr>
          <a:xfrm>
            <a:off x="322288" y="3304962"/>
            <a:ext cx="5438095" cy="1194955"/>
          </a:xfrm>
          <a:prstGeom prst="verticalScroll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214CB3AC-377A-4295-B0C6-85DC5160EF2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t>30</a:t>
            </a:fld>
            <a:endParaRPr lang="en-DE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3CD2C4-2E70-4AD1-9690-7F50C4CAFC4D}"/>
              </a:ext>
            </a:extLst>
          </p:cNvPr>
          <p:cNvSpPr/>
          <p:nvPr/>
        </p:nvSpPr>
        <p:spPr>
          <a:xfrm>
            <a:off x="-6045" y="-11378"/>
            <a:ext cx="13439775" cy="141958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feld 12">
            <a:extLst>
              <a:ext uri="{FF2B5EF4-FFF2-40B4-BE49-F238E27FC236}">
                <a16:creationId xmlns:a16="http://schemas.microsoft.com/office/drawing/2014/main" id="{A16CBE36-5AFB-4DB1-A4AE-B6BA94FD7ABF}"/>
              </a:ext>
            </a:extLst>
          </p:cNvPr>
          <p:cNvSpPr txBox="1"/>
          <p:nvPr/>
        </p:nvSpPr>
        <p:spPr>
          <a:xfrm>
            <a:off x="4271615" y="395461"/>
            <a:ext cx="9008686" cy="718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kern="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Results</a:t>
            </a:r>
            <a:r>
              <a:rPr lang="de-DE" sz="4400" kern="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 </a:t>
            </a:r>
            <a:r>
              <a:rPr lang="de-DE" sz="4400" kern="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for</a:t>
            </a:r>
            <a:r>
              <a:rPr lang="de-DE" sz="4400" kern="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 QICAS </a:t>
            </a:r>
            <a:endParaRPr lang="de-DE" sz="4400" dirty="0">
              <a:solidFill>
                <a:schemeClr val="bg1"/>
              </a:solidFill>
              <a:latin typeface="Bell MT" panose="02020503060305020303" pitchFamily="18" charset="0"/>
              <a:ea typeface="Lucida Sans Unicode" pitchFamily="2"/>
              <a:cs typeface="Tahoma" pitchFamily="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62AF2-9C98-49AA-81A2-841DFEADA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551" y="6887161"/>
            <a:ext cx="5761905" cy="2285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F21CFE0-8CB5-411C-B5A3-A23612AAE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31" y="3799137"/>
            <a:ext cx="4457143" cy="419048"/>
          </a:xfrm>
          <a:prstGeom prst="rect">
            <a:avLst/>
          </a:prstGeom>
        </p:spPr>
      </p:pic>
      <p:sp>
        <p:nvSpPr>
          <p:cNvPr id="23" name="Textfeld 1">
            <a:extLst>
              <a:ext uri="{FF2B5EF4-FFF2-40B4-BE49-F238E27FC236}">
                <a16:creationId xmlns:a16="http://schemas.microsoft.com/office/drawing/2014/main" id="{AD6DA213-5D40-42F0-893D-00D07A2AFC03}"/>
              </a:ext>
            </a:extLst>
          </p:cNvPr>
          <p:cNvSpPr txBox="1"/>
          <p:nvPr/>
        </p:nvSpPr>
        <p:spPr>
          <a:xfrm>
            <a:off x="982920" y="2587014"/>
            <a:ext cx="411683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dirty="0">
                <a:latin typeface="Bell MT" panose="02020503060305020303" pitchFamily="18" charset="0"/>
              </a:rPr>
              <a:t>theorem: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D20A04E-3E94-9D7D-0C56-B7EF1603E3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8041410"/>
              </p:ext>
            </p:extLst>
          </p:nvPr>
        </p:nvGraphicFramePr>
        <p:xfrm>
          <a:off x="7711152" y="2496632"/>
          <a:ext cx="4962492" cy="3310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5397180" imgH="3600450" progId="Acrobat.Document.DC">
                  <p:embed/>
                </p:oleObj>
              </mc:Choice>
              <mc:Fallback>
                <p:oleObj name="Acrobat Document" r:id="rId4" imgW="5397180" imgH="360045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711152" y="2496632"/>
                        <a:ext cx="4962492" cy="33102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feld 1">
            <a:extLst>
              <a:ext uri="{FF2B5EF4-FFF2-40B4-BE49-F238E27FC236}">
                <a16:creationId xmlns:a16="http://schemas.microsoft.com/office/drawing/2014/main" id="{0CF23E2E-DF2E-4E2F-8FC7-8EA9C6263157}"/>
              </a:ext>
            </a:extLst>
          </p:cNvPr>
          <p:cNvSpPr txBox="1"/>
          <p:nvPr/>
        </p:nvSpPr>
        <p:spPr>
          <a:xfrm>
            <a:off x="8117926" y="1752769"/>
            <a:ext cx="411683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dirty="0">
                <a:latin typeface="Bell MT" panose="02020503060305020303" pitchFamily="18" charset="0"/>
              </a:rPr>
              <a:t>carbon dimer</a:t>
            </a:r>
          </a:p>
        </p:txBody>
      </p:sp>
    </p:spTree>
    <p:extLst>
      <p:ext uri="{BB962C8B-B14F-4D97-AF65-F5344CB8AC3E}">
        <p14:creationId xmlns:p14="http://schemas.microsoft.com/office/powerpoint/2010/main" val="28462193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8E3A7-8F30-094D-9FDD-8D826D65D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3E46DAFF-678D-E21C-58DA-0027757C292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t>31</a:t>
            </a:fld>
            <a:endParaRPr lang="en-D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668B34-D5E6-0D98-246A-641C17753849}"/>
              </a:ext>
            </a:extLst>
          </p:cNvPr>
          <p:cNvSpPr/>
          <p:nvPr/>
        </p:nvSpPr>
        <p:spPr>
          <a:xfrm>
            <a:off x="-6045" y="-11378"/>
            <a:ext cx="13439775" cy="141958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feld 12">
            <a:extLst>
              <a:ext uri="{FF2B5EF4-FFF2-40B4-BE49-F238E27FC236}">
                <a16:creationId xmlns:a16="http://schemas.microsoft.com/office/drawing/2014/main" id="{85467504-B690-F1EC-755F-7D3E94B53CD4}"/>
              </a:ext>
            </a:extLst>
          </p:cNvPr>
          <p:cNvSpPr txBox="1"/>
          <p:nvPr/>
        </p:nvSpPr>
        <p:spPr>
          <a:xfrm>
            <a:off x="4271615" y="395461"/>
            <a:ext cx="9008686" cy="718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kern="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Results</a:t>
            </a:r>
            <a:r>
              <a:rPr lang="de-DE" sz="4400" kern="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 </a:t>
            </a:r>
            <a:r>
              <a:rPr lang="de-DE" sz="4400" kern="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for</a:t>
            </a:r>
            <a:r>
              <a:rPr lang="de-DE" sz="4400" kern="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 QICAS</a:t>
            </a:r>
            <a:endParaRPr lang="de-DE" sz="4400" dirty="0">
              <a:solidFill>
                <a:schemeClr val="bg1"/>
              </a:solidFill>
              <a:latin typeface="Bell MT" panose="02020503060305020303" pitchFamily="18" charset="0"/>
              <a:ea typeface="Lucida Sans Unicode" pitchFamily="2"/>
              <a:cs typeface="Tahoma" pitchFamily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45D123-8C83-9EE3-418C-7E9D0DE27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119" y="2699717"/>
            <a:ext cx="6192688" cy="32808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EA661D-37EB-6241-D490-E25E106563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511" y="6430403"/>
            <a:ext cx="5761905" cy="228571"/>
          </a:xfrm>
          <a:prstGeom prst="rect">
            <a:avLst/>
          </a:prstGeom>
        </p:spPr>
      </p:pic>
      <p:sp>
        <p:nvSpPr>
          <p:cNvPr id="24" name="Textfeld 1">
            <a:extLst>
              <a:ext uri="{FF2B5EF4-FFF2-40B4-BE49-F238E27FC236}">
                <a16:creationId xmlns:a16="http://schemas.microsoft.com/office/drawing/2014/main" id="{2C1E7FD1-271C-D3E2-629B-AF97E01AD949}"/>
              </a:ext>
            </a:extLst>
          </p:cNvPr>
          <p:cNvSpPr txBox="1"/>
          <p:nvPr/>
        </p:nvSpPr>
        <p:spPr>
          <a:xfrm>
            <a:off x="4363761" y="2214478"/>
            <a:ext cx="4116830" cy="5847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dirty="0">
                <a:latin typeface="Bell MT" panose="02020503060305020303" pitchFamily="18" charset="0"/>
              </a:rPr>
              <a:t>carbon dimer</a:t>
            </a:r>
          </a:p>
        </p:txBody>
      </p:sp>
    </p:spTree>
    <p:extLst>
      <p:ext uri="{BB962C8B-B14F-4D97-AF65-F5344CB8AC3E}">
        <p14:creationId xmlns:p14="http://schemas.microsoft.com/office/powerpoint/2010/main" val="3999039782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71123-0452-9AE3-AF33-14BD41707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E348E9D-185F-4B46-53A6-FC91D30D0C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3054378"/>
              </p:ext>
            </p:extLst>
          </p:nvPr>
        </p:nvGraphicFramePr>
        <p:xfrm>
          <a:off x="1679327" y="1631949"/>
          <a:ext cx="10585176" cy="55468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0178705" imgH="5334000" progId="Acrobat.Document.DC">
                  <p:embed/>
                </p:oleObj>
              </mc:Choice>
              <mc:Fallback>
                <p:oleObj name="Acrobat Document" r:id="rId2" imgW="10178705" imgH="53340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79327" y="1631949"/>
                        <a:ext cx="10585176" cy="55468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8440B003-588A-9482-10CF-25883C53599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t>32</a:t>
            </a:fld>
            <a:endParaRPr lang="en-D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A76A5C-A221-80D0-95EB-7C238EB8F267}"/>
              </a:ext>
            </a:extLst>
          </p:cNvPr>
          <p:cNvSpPr/>
          <p:nvPr/>
        </p:nvSpPr>
        <p:spPr>
          <a:xfrm>
            <a:off x="-6045" y="-11378"/>
            <a:ext cx="13439775" cy="141958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feld 12">
            <a:extLst>
              <a:ext uri="{FF2B5EF4-FFF2-40B4-BE49-F238E27FC236}">
                <a16:creationId xmlns:a16="http://schemas.microsoft.com/office/drawing/2014/main" id="{EFF9C479-BBCA-D133-7D1D-74CB1DA8D97F}"/>
              </a:ext>
            </a:extLst>
          </p:cNvPr>
          <p:cNvSpPr txBox="1"/>
          <p:nvPr/>
        </p:nvSpPr>
        <p:spPr>
          <a:xfrm>
            <a:off x="4271615" y="395461"/>
            <a:ext cx="9008686" cy="718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kern="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Results</a:t>
            </a:r>
            <a:r>
              <a:rPr lang="de-DE" sz="4400" kern="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 </a:t>
            </a:r>
            <a:r>
              <a:rPr lang="de-DE" sz="4400" kern="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for</a:t>
            </a:r>
            <a:r>
              <a:rPr lang="de-DE" sz="4400" kern="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 QICAS</a:t>
            </a:r>
            <a:endParaRPr lang="de-DE" sz="4400" dirty="0">
              <a:solidFill>
                <a:schemeClr val="bg1"/>
              </a:solidFill>
              <a:latin typeface="Bell MT" panose="02020503060305020303" pitchFamily="18" charset="0"/>
              <a:ea typeface="Lucida Sans Unicode" pitchFamily="2"/>
              <a:cs typeface="Tahoma" pitchFamily="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73AACE-CBA8-2227-7523-93FFB5AB93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543" y="7144837"/>
            <a:ext cx="5761905" cy="2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344065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9C46F-BF88-5E80-F0F7-5424A5132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F31C929-271A-EE25-1583-6E0654A34D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3758877"/>
              </p:ext>
            </p:extLst>
          </p:nvPr>
        </p:nvGraphicFramePr>
        <p:xfrm>
          <a:off x="417708" y="2079032"/>
          <a:ext cx="4106689" cy="195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190872" imgH="2946265" progId="Acrobat.Document.DC">
                  <p:embed/>
                </p:oleObj>
              </mc:Choice>
              <mc:Fallback>
                <p:oleObj name="Acrobat Document" r:id="rId2" imgW="6190872" imgH="2946265" progId="Acrobat.Document.DC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902B1737-EEB1-4384-81E9-A9D65BBE1C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17708" y="2079032"/>
                        <a:ext cx="4106689" cy="1954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635ACDEC-665D-51F4-FA41-6D38F945F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1935" y="1547327"/>
            <a:ext cx="2592288" cy="2246931"/>
          </a:xfrm>
          <a:prstGeom prst="rect">
            <a:avLst/>
          </a:prstGeom>
        </p:spPr>
      </p:pic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43573E0-CF9E-D4A6-74AF-F2306680055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t>33</a:t>
            </a:fld>
            <a:endParaRPr lang="en-D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EC722F-C081-9A0A-196B-3FE3C2A690B5}"/>
              </a:ext>
            </a:extLst>
          </p:cNvPr>
          <p:cNvSpPr/>
          <p:nvPr/>
        </p:nvSpPr>
        <p:spPr>
          <a:xfrm>
            <a:off x="-6045" y="-11378"/>
            <a:ext cx="13439775" cy="141958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feld 12">
            <a:extLst>
              <a:ext uri="{FF2B5EF4-FFF2-40B4-BE49-F238E27FC236}">
                <a16:creationId xmlns:a16="http://schemas.microsoft.com/office/drawing/2014/main" id="{F672461E-5674-CE8F-5629-5810502FADDF}"/>
              </a:ext>
            </a:extLst>
          </p:cNvPr>
          <p:cNvSpPr txBox="1"/>
          <p:nvPr/>
        </p:nvSpPr>
        <p:spPr>
          <a:xfrm>
            <a:off x="5855791" y="380909"/>
            <a:ext cx="5976664" cy="718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kern="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Codes</a:t>
            </a:r>
            <a:endParaRPr lang="de-DE" sz="4400" dirty="0">
              <a:solidFill>
                <a:schemeClr val="bg1"/>
              </a:solidFill>
              <a:latin typeface="Bell MT" panose="02020503060305020303" pitchFamily="18" charset="0"/>
              <a:ea typeface="Lucida Sans Unicode" pitchFamily="2"/>
              <a:cs typeface="Tahoma" pitchFamily="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93EF1A-A068-5747-3B54-93E24D62B5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83" y="3919110"/>
            <a:ext cx="5761905" cy="2285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676A1E-0C3A-D398-4DF2-1EDB901B34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327" y="3919109"/>
            <a:ext cx="5438095" cy="228571"/>
          </a:xfrm>
          <a:prstGeom prst="rect">
            <a:avLst/>
          </a:prstGeom>
        </p:spPr>
      </p:pic>
      <p:pic>
        <p:nvPicPr>
          <p:cNvPr id="10" name="Picture 9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1DC16C80-F717-EFFB-BF0D-4B017CE415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119" y="4983455"/>
            <a:ext cx="3847725" cy="21643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0A33A2-B815-73E3-3AF2-FF5300CB25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5277" y="4699287"/>
            <a:ext cx="4610100" cy="10382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48615D2-BC2D-5B15-1370-141BD9391F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9687" y="5759187"/>
            <a:ext cx="6400800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087767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39B493B-E650-3BA4-EBC8-FA37B62D561A}"/>
              </a:ext>
            </a:extLst>
          </p:cNvPr>
          <p:cNvSpPr/>
          <p:nvPr/>
        </p:nvSpPr>
        <p:spPr>
          <a:xfrm>
            <a:off x="-6045" y="-11379"/>
            <a:ext cx="13439775" cy="757105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feld 12">
            <a:extLst>
              <a:ext uri="{FF2B5EF4-FFF2-40B4-BE49-F238E27FC236}">
                <a16:creationId xmlns:a16="http://schemas.microsoft.com/office/drawing/2014/main" id="{CBE1318D-0393-4AE5-845A-A2389DE78365}"/>
              </a:ext>
            </a:extLst>
          </p:cNvPr>
          <p:cNvSpPr txBox="1"/>
          <p:nvPr/>
        </p:nvSpPr>
        <p:spPr>
          <a:xfrm>
            <a:off x="3335511" y="2915741"/>
            <a:ext cx="8784976" cy="214399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540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Summary &amp; </a:t>
            </a:r>
            <a:r>
              <a:rPr lang="de-DE" sz="540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Conclusions</a:t>
            </a:r>
            <a:r>
              <a:rPr lang="de-DE" sz="540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 </a:t>
            </a:r>
            <a:r>
              <a:rPr lang="de-DE" sz="720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	 </a:t>
            </a:r>
          </a:p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720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   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18389C-4A2A-33D8-194A-42FB64D970A6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D8E8AC99-364F-40C2-896C-3046AA64A242}" type="slidenum">
              <a:rPr lang="en-GB" smtClean="0">
                <a:solidFill>
                  <a:schemeClr val="bg1"/>
                </a:solidFill>
              </a:rPr>
              <a:pPr/>
              <a:t>34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2561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93955CD-E05C-4886-A30E-D7863A0B3EAD}"/>
              </a:ext>
            </a:extLst>
          </p:cNvPr>
          <p:cNvSpPr/>
          <p:nvPr/>
        </p:nvSpPr>
        <p:spPr>
          <a:xfrm>
            <a:off x="7511976" y="2699717"/>
            <a:ext cx="2952328" cy="4030483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9A318BA-A158-4322-ADAB-8076DF8220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64" y="4041188"/>
            <a:ext cx="1150780" cy="11507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58BAA72-C846-4ABA-9996-B87AEF7FBA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64" y="5508029"/>
            <a:ext cx="1150780" cy="115078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2768C9F-87E3-488E-910B-056ACB6AC4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040" y="4485950"/>
            <a:ext cx="839229" cy="3796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362C6A-08AE-447B-9561-7EE49904F8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092" y="2909446"/>
            <a:ext cx="2638095" cy="409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9D6133-CE4E-4473-9A44-16AA522643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939" y="3351454"/>
            <a:ext cx="1409524" cy="36190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2EB7AF8-B521-4BC8-860A-E263A63A19FB}"/>
              </a:ext>
            </a:extLst>
          </p:cNvPr>
          <p:cNvSpPr/>
          <p:nvPr/>
        </p:nvSpPr>
        <p:spPr>
          <a:xfrm>
            <a:off x="2975471" y="2699717"/>
            <a:ext cx="2767903" cy="4030483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0B1B8B-369F-45CE-AB95-385B049E9B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536" y="2909446"/>
            <a:ext cx="1504762" cy="3619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86B9A4-0B84-41F2-BD52-946A47735F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989" y="3340715"/>
            <a:ext cx="1409524" cy="36190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ABB5ED-4066-02D8-1038-7D07126D7441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D8E8AC99-364F-40C2-896C-3046AA64A242}" type="slidenum">
              <a:rPr lang="en-GB" smtClean="0"/>
              <a:pPr/>
              <a:t>35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2F023A-46C4-8C69-E253-4C7CA39518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3" y="5952217"/>
            <a:ext cx="675082" cy="39485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A7DD656-31DC-4B8B-92D7-1326A065F486}"/>
              </a:ext>
            </a:extLst>
          </p:cNvPr>
          <p:cNvSpPr txBox="1"/>
          <p:nvPr/>
        </p:nvSpPr>
        <p:spPr>
          <a:xfrm>
            <a:off x="2062256" y="870430"/>
            <a:ext cx="9315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ell MT" panose="02020503060305020303" pitchFamily="18" charset="0"/>
              </a:rPr>
              <a:t>Notion of Entanglement in identical particle systems?</a:t>
            </a:r>
            <a:endParaRPr lang="en-DE" sz="3200" dirty="0">
              <a:latin typeface="Bell MT" panose="02020503060305020303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405389D-2666-4A72-8CCA-2BED6D3DAD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112" y="5691127"/>
            <a:ext cx="431366" cy="5221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38F876-258A-4EB1-A730-487F819FBB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739" y="4338376"/>
            <a:ext cx="431366" cy="5272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26AE7F0-E484-4A5C-A147-7D2AD2161C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018" y="4305210"/>
            <a:ext cx="431366" cy="5221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4424CBF-6A02-4894-A5B4-EAC76D89F4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018" y="5691127"/>
            <a:ext cx="431366" cy="52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34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0866C0C1-3EFA-421B-91CB-F16FE5EFDAAE}"/>
              </a:ext>
            </a:extLst>
          </p:cNvPr>
          <p:cNvGrpSpPr/>
          <p:nvPr/>
        </p:nvGrpSpPr>
        <p:grpSpPr>
          <a:xfrm>
            <a:off x="3551535" y="-324619"/>
            <a:ext cx="5134389" cy="1870791"/>
            <a:chOff x="1706123" y="3997278"/>
            <a:chExt cx="6718565" cy="2518859"/>
          </a:xfrm>
        </p:grpSpPr>
        <p:pic>
          <p:nvPicPr>
            <p:cNvPr id="4" name="Picture 3" descr="A picture containing sitting, dark, table, computer&#10;&#10;Description automatically generated">
              <a:extLst>
                <a:ext uri="{FF2B5EF4-FFF2-40B4-BE49-F238E27FC236}">
                  <a16:creationId xmlns:a16="http://schemas.microsoft.com/office/drawing/2014/main" id="{4FCB3766-988D-4BBE-A3AA-3BFE20747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615" y="3997278"/>
              <a:ext cx="4022913" cy="1895906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B116D87-6827-4FBA-915C-3AB9F564647D}"/>
                </a:ext>
              </a:extLst>
            </p:cNvPr>
            <p:cNvGrpSpPr/>
            <p:nvPr/>
          </p:nvGrpSpPr>
          <p:grpSpPr>
            <a:xfrm>
              <a:off x="1706123" y="5508029"/>
              <a:ext cx="6718565" cy="1008108"/>
              <a:chOff x="1706123" y="5508029"/>
              <a:chExt cx="6718565" cy="1008108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8A9F5BC-3982-4742-A83F-B1AF8BDADC42}"/>
                  </a:ext>
                </a:extLst>
              </p:cNvPr>
              <p:cNvSpPr/>
              <p:nvPr/>
            </p:nvSpPr>
            <p:spPr>
              <a:xfrm>
                <a:off x="5544368" y="5508029"/>
                <a:ext cx="2880320" cy="100810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2094F0BA-4861-4B74-8638-10E79DB8E5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8610" y="5606646"/>
                <a:ext cx="2638095" cy="409524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5B11C99E-5C8C-41E5-A557-F8DE624008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79766" y="6048653"/>
                <a:ext cx="1409524" cy="361905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6F3EBCF-5D40-4B44-B08C-394E099A2024}"/>
                  </a:ext>
                </a:extLst>
              </p:cNvPr>
              <p:cNvSpPr/>
              <p:nvPr/>
            </p:nvSpPr>
            <p:spPr>
              <a:xfrm>
                <a:off x="1706123" y="5508029"/>
                <a:ext cx="2640310" cy="100810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9A12407E-F01D-464A-BCB1-CED310A58A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7930" y="5622513"/>
                <a:ext cx="1504762" cy="361905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F8255B2-BEBE-4306-9B63-1CF985D597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62383" y="6053782"/>
                <a:ext cx="1409524" cy="361905"/>
              </a:xfrm>
              <a:prstGeom prst="rect">
                <a:avLst/>
              </a:prstGeom>
            </p:spPr>
          </p:pic>
        </p:grp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45CB334-DC14-4836-9C42-2495168857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047" y="2021344"/>
            <a:ext cx="1238095" cy="9714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7710C6-C934-45D3-9CD4-9BB92BCC3E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152" y="2154458"/>
            <a:ext cx="609524" cy="5428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6F710DF-8C56-4CBE-A9AA-C87988B1BC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996" y="2145059"/>
            <a:ext cx="361905" cy="4095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3E67338-E6B8-4074-B3D0-4D26AF16FA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055" y="2111605"/>
            <a:ext cx="3228571" cy="4095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41D3D86-9748-410B-B696-A2060D4AC2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88882" y="1558139"/>
            <a:ext cx="1558343" cy="155436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1B5C86D-004A-4235-8AD8-F51257965B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317" y="832405"/>
            <a:ext cx="692054" cy="7147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8E78E17-7B50-4047-9A16-6FF718E2207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166" y="1959319"/>
            <a:ext cx="464302" cy="78451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F94F3D0-676F-4578-99B5-1685147940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397" y="2287704"/>
            <a:ext cx="266667" cy="95238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81742F03-F0ED-458F-B9B7-135BA670B43A}"/>
              </a:ext>
            </a:extLst>
          </p:cNvPr>
          <p:cNvSpPr/>
          <p:nvPr/>
        </p:nvSpPr>
        <p:spPr>
          <a:xfrm>
            <a:off x="1991834" y="3441079"/>
            <a:ext cx="9387372" cy="102946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2A81BCC-F018-4818-AB44-7B6EB83A77E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330" y="6084419"/>
            <a:ext cx="7580952" cy="36190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4AA36AA-28A9-45BB-B32B-56F62161C9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341" y="5756556"/>
            <a:ext cx="436590" cy="155925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6A0C4D0F-8CCD-45E7-8DCD-A159B99BE7BA}"/>
              </a:ext>
            </a:extLst>
          </p:cNvPr>
          <p:cNvSpPr/>
          <p:nvPr/>
        </p:nvSpPr>
        <p:spPr>
          <a:xfrm>
            <a:off x="2697302" y="4957021"/>
            <a:ext cx="8038069" cy="170150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904C20FC-B89C-2EC2-D4EA-8B7BEB0D6E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36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7B6A601-E810-D264-17C6-44C5A4236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861" y="3790300"/>
            <a:ext cx="8780952" cy="3523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2553B1-1070-F993-7719-7DCE825F8B2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628" y="5164660"/>
            <a:ext cx="6923809" cy="37142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F16C009-2029-D515-4D51-3519A3AEDE8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57" y="7185928"/>
            <a:ext cx="10029177" cy="24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5415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ABB5ED-4066-02D8-1038-7D07126D7441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D8E8AC99-364F-40C2-896C-3046AA64A242}" type="slidenum">
              <a:rPr lang="en-GB" smtClean="0"/>
              <a:pPr/>
              <a:t>37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8D5471-C250-4778-97DC-00DA0312B3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337" y="647130"/>
            <a:ext cx="3482039" cy="183656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2258DA9-7122-46F3-AED6-BB8E27AB1917}"/>
              </a:ext>
            </a:extLst>
          </p:cNvPr>
          <p:cNvSpPr/>
          <p:nvPr/>
        </p:nvSpPr>
        <p:spPr>
          <a:xfrm>
            <a:off x="4343623" y="467469"/>
            <a:ext cx="4248472" cy="237626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556244-0BF7-4EFF-8455-7933B1CC3BD2}"/>
              </a:ext>
            </a:extLst>
          </p:cNvPr>
          <p:cNvSpPr txBox="1"/>
          <p:nvPr/>
        </p:nvSpPr>
        <p:spPr>
          <a:xfrm>
            <a:off x="815231" y="1363213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ell MT" panose="02020503060305020303" pitchFamily="18" charset="0"/>
              </a:rPr>
              <a:t>my/our vision:</a:t>
            </a:r>
            <a:endParaRPr lang="en-DE" sz="3200" dirty="0">
              <a:latin typeface="Bell MT" panose="02020503060305020303" pitchFamily="18" charset="0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59F398AA-BC50-4C63-95F5-0663395BC0BE}"/>
              </a:ext>
            </a:extLst>
          </p:cNvPr>
          <p:cNvSpPr/>
          <p:nvPr/>
        </p:nvSpPr>
        <p:spPr>
          <a:xfrm rot="14093249" flipH="1">
            <a:off x="8144764" y="2934477"/>
            <a:ext cx="1146926" cy="382201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5DB476-F6BD-41DD-AB9C-E84CEAFDD878}"/>
              </a:ext>
            </a:extLst>
          </p:cNvPr>
          <p:cNvSpPr txBox="1"/>
          <p:nvPr/>
        </p:nvSpPr>
        <p:spPr>
          <a:xfrm>
            <a:off x="1402170" y="3852309"/>
            <a:ext cx="39626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Bell MT" panose="02020503060305020303" pitchFamily="18" charset="0"/>
              </a:rPr>
              <a:t>Describing correlated</a:t>
            </a:r>
          </a:p>
          <a:p>
            <a:pPr algn="ctr"/>
            <a:r>
              <a:rPr lang="en-US" sz="3200" dirty="0">
                <a:latin typeface="Bell MT" panose="02020503060305020303" pitchFamily="18" charset="0"/>
              </a:rPr>
              <a:t>many-particle states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68F2280D-5A93-453C-9FA4-EE1E8BFBDD88}"/>
              </a:ext>
            </a:extLst>
          </p:cNvPr>
          <p:cNvSpPr/>
          <p:nvPr/>
        </p:nvSpPr>
        <p:spPr>
          <a:xfrm rot="5400000">
            <a:off x="3086916" y="5296762"/>
            <a:ext cx="584774" cy="329543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B65148-F353-4EF8-B1A5-DB22E05C7F10}"/>
              </a:ext>
            </a:extLst>
          </p:cNvPr>
          <p:cNvSpPr txBox="1"/>
          <p:nvPr/>
        </p:nvSpPr>
        <p:spPr>
          <a:xfrm>
            <a:off x="1469991" y="5795990"/>
            <a:ext cx="3962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Bell MT" panose="02020503060305020303" pitchFamily="18" charset="0"/>
              </a:rPr>
              <a:t>chemical bonding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235D3B-2C93-423F-9DED-63F87F6C6544}"/>
              </a:ext>
            </a:extLst>
          </p:cNvPr>
          <p:cNvSpPr txBox="1"/>
          <p:nvPr/>
        </p:nvSpPr>
        <p:spPr>
          <a:xfrm>
            <a:off x="7442358" y="3851992"/>
            <a:ext cx="39626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Bell MT" panose="02020503060305020303" pitchFamily="18" charset="0"/>
              </a:rPr>
              <a:t>Novel numerical schemes:</a:t>
            </a:r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902B1737-EEB1-4384-81E9-A9D65BBE1C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2114262"/>
              </p:ext>
            </p:extLst>
          </p:nvPr>
        </p:nvGraphicFramePr>
        <p:xfrm>
          <a:off x="7482579" y="4857055"/>
          <a:ext cx="4106689" cy="195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6190872" imgH="2946265" progId="Acrobat.Document.DC">
                  <p:embed/>
                </p:oleObj>
              </mc:Choice>
              <mc:Fallback>
                <p:oleObj name="Acrobat Document" r:id="rId4" imgW="6190872" imgH="294626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482579" y="4857055"/>
                        <a:ext cx="4106689" cy="1954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Arrow: Right 2">
            <a:extLst>
              <a:ext uri="{FF2B5EF4-FFF2-40B4-BE49-F238E27FC236}">
                <a16:creationId xmlns:a16="http://schemas.microsoft.com/office/drawing/2014/main" id="{7AA00A4B-9FAF-8D0D-E764-DADF9E01A405}"/>
              </a:ext>
            </a:extLst>
          </p:cNvPr>
          <p:cNvSpPr/>
          <p:nvPr/>
        </p:nvSpPr>
        <p:spPr>
          <a:xfrm rot="7506751">
            <a:off x="3685615" y="3009712"/>
            <a:ext cx="1146926" cy="382201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55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  <p:bldP spid="14" grpId="0" animBg="1"/>
      <p:bldP spid="15" grpId="0"/>
      <p:bldP spid="16" grpId="0"/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6894E7-9851-688A-5D0D-21A9E6B52297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D8E8AC99-364F-40C2-896C-3046AA64A242}" type="slidenum">
              <a:rPr lang="en-GB" smtClean="0"/>
              <a:pPr/>
              <a:t>38</a:t>
            </a:fld>
            <a:endParaRPr lang="en-GB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E323EE1-CA10-9CF7-C111-2DEB6ACD5A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2659635"/>
              </p:ext>
            </p:extLst>
          </p:nvPr>
        </p:nvGraphicFramePr>
        <p:xfrm>
          <a:off x="2067378" y="1208087"/>
          <a:ext cx="9144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9144000" imgH="5143500" progId="Acrobat.Document.DC">
                  <p:embed/>
                </p:oleObj>
              </mc:Choice>
              <mc:Fallback>
                <p:oleObj name="Acrobat Document" r:id="rId2" imgW="9144000" imgH="51435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67378" y="1208087"/>
                        <a:ext cx="9144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44043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931A18B7-DAF7-4037-AEC4-2CAD7C50F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268" y="6181439"/>
            <a:ext cx="3695238" cy="75238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88851F-38C1-EC0F-E2EB-AFBA71F6449D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D8E8AC99-364F-40C2-896C-3046AA64A242}" type="slidenum">
              <a:rPr lang="en-GB" smtClean="0"/>
              <a:pPr/>
              <a:t>39</a:t>
            </a:fld>
            <a:endParaRPr lang="en-GB" dirty="0"/>
          </a:p>
        </p:txBody>
      </p:sp>
      <p:pic>
        <p:nvPicPr>
          <p:cNvPr id="7" name="Picture 6" descr="A group of people standing in front of a colorful wall&#10;&#10;AI-generated content may be incorrect.">
            <a:extLst>
              <a:ext uri="{FF2B5EF4-FFF2-40B4-BE49-F238E27FC236}">
                <a16:creationId xmlns:a16="http://schemas.microsoft.com/office/drawing/2014/main" id="{DB849C42-43E5-111E-B96F-CD7D09A320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9" t="33807" r="7685" b="5231"/>
          <a:stretch>
            <a:fillRect/>
          </a:stretch>
        </p:blipFill>
        <p:spPr>
          <a:xfrm>
            <a:off x="2903463" y="1148003"/>
            <a:ext cx="7920880" cy="43701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1F8415A-793D-BDA5-89AF-5305AF7500C4}"/>
              </a:ext>
            </a:extLst>
          </p:cNvPr>
          <p:cNvSpPr/>
          <p:nvPr/>
        </p:nvSpPr>
        <p:spPr>
          <a:xfrm>
            <a:off x="2903463" y="323453"/>
            <a:ext cx="7920880" cy="519469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F1C21F4-D0DE-6E4B-888C-A5109E544304}"/>
              </a:ext>
            </a:extLst>
          </p:cNvPr>
          <p:cNvCxnSpPr/>
          <p:nvPr/>
        </p:nvCxnSpPr>
        <p:spPr>
          <a:xfrm>
            <a:off x="2903463" y="1148003"/>
            <a:ext cx="792088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DAACBC00-CD90-9483-1B23-46E07E4F0782}"/>
              </a:ext>
            </a:extLst>
          </p:cNvPr>
          <p:cNvSpPr txBox="1"/>
          <p:nvPr/>
        </p:nvSpPr>
        <p:spPr>
          <a:xfrm>
            <a:off x="3286333" y="262560"/>
            <a:ext cx="7680267" cy="791514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lvl="0" hangingPunct="0">
              <a:lnSpc>
                <a:spcPct val="150000"/>
              </a:lnSpc>
              <a:spcBef>
                <a:spcPts val="6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3600" dirty="0">
                <a:latin typeface="Bell MT" panose="02020503060305020303" pitchFamily="18" charset="0"/>
                <a:ea typeface="Lucida Sans Unicode" pitchFamily="2"/>
                <a:cs typeface="Tahoma" pitchFamily="2"/>
              </a:rPr>
              <a:t>The Schilling </a:t>
            </a:r>
            <a:r>
              <a:rPr lang="de-DE" sz="3600" dirty="0" err="1">
                <a:latin typeface="Bell MT" panose="02020503060305020303" pitchFamily="18" charset="0"/>
                <a:ea typeface="Lucida Sans Unicode" pitchFamily="2"/>
                <a:cs typeface="Tahoma" pitchFamily="2"/>
              </a:rPr>
              <a:t>group</a:t>
            </a:r>
            <a:r>
              <a:rPr lang="de-DE" sz="3600" dirty="0">
                <a:latin typeface="Bell MT" panose="02020503060305020303" pitchFamily="18" charset="0"/>
                <a:ea typeface="Lucida Sans Unicode" pitchFamily="2"/>
                <a:cs typeface="Tahoma" pitchFamily="2"/>
              </a:rPr>
              <a:t> @LMU Munich</a:t>
            </a:r>
          </a:p>
        </p:txBody>
      </p:sp>
    </p:spTree>
    <p:extLst>
      <p:ext uri="{BB962C8B-B14F-4D97-AF65-F5344CB8AC3E}">
        <p14:creationId xmlns:p14="http://schemas.microsoft.com/office/powerpoint/2010/main" val="85590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39B493B-E650-3BA4-EBC8-FA37B62D561A}"/>
              </a:ext>
            </a:extLst>
          </p:cNvPr>
          <p:cNvSpPr/>
          <p:nvPr/>
        </p:nvSpPr>
        <p:spPr>
          <a:xfrm>
            <a:off x="-6045" y="-11379"/>
            <a:ext cx="13439775" cy="757105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feld 12">
            <a:extLst>
              <a:ext uri="{FF2B5EF4-FFF2-40B4-BE49-F238E27FC236}">
                <a16:creationId xmlns:a16="http://schemas.microsoft.com/office/drawing/2014/main" id="{CBE1318D-0393-4AE5-845A-A2389DE78365}"/>
              </a:ext>
            </a:extLst>
          </p:cNvPr>
          <p:cNvSpPr txBox="1"/>
          <p:nvPr/>
        </p:nvSpPr>
        <p:spPr>
          <a:xfrm>
            <a:off x="2903463" y="2915741"/>
            <a:ext cx="8424936" cy="214399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540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1) </a:t>
            </a:r>
            <a:r>
              <a:rPr lang="de-DE" sz="540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Recap</a:t>
            </a:r>
            <a:r>
              <a:rPr lang="de-DE" sz="540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: Basic </a:t>
            </a:r>
            <a:r>
              <a:rPr lang="de-DE" sz="540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Concepts</a:t>
            </a:r>
            <a:r>
              <a:rPr lang="de-DE" sz="720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	 </a:t>
            </a:r>
          </a:p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720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   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18389C-4A2A-33D8-194A-42FB64D970A6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D8E8AC99-364F-40C2-896C-3046AA64A242}" type="slidenum">
              <a:rPr lang="en-GB" smtClean="0">
                <a:solidFill>
                  <a:schemeClr val="bg1"/>
                </a:solidFill>
              </a:rPr>
              <a:pPr/>
              <a:t>4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9249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2DBCBB-298F-2B25-7DB5-14D0F0AA6558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>
          <a:xfrm>
            <a:off x="9635725" y="6887161"/>
            <a:ext cx="3130792" cy="521281"/>
          </a:xfrm>
        </p:spPr>
        <p:txBody>
          <a:bodyPr/>
          <a:lstStyle/>
          <a:p>
            <a:fld id="{D8E8AC99-364F-40C2-896C-3046AA64A242}" type="slidenum">
              <a:rPr lang="en-GB" smtClean="0"/>
              <a:pPr/>
              <a:t>40</a:t>
            </a:fld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B899-08CE-45C6-911A-F5B596C890B3}"/>
              </a:ext>
            </a:extLst>
          </p:cNvPr>
          <p:cNvSpPr/>
          <p:nvPr/>
        </p:nvSpPr>
        <p:spPr>
          <a:xfrm>
            <a:off x="-6045" y="-11378"/>
            <a:ext cx="13439775" cy="141958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6C8BC7B-13D1-4AB5-AEFE-3972A0D62379}"/>
              </a:ext>
            </a:extLst>
          </p:cNvPr>
          <p:cNvSpPr txBox="1"/>
          <p:nvPr/>
        </p:nvSpPr>
        <p:spPr>
          <a:xfrm>
            <a:off x="4991695" y="436240"/>
            <a:ext cx="4403420" cy="718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kern="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Scientific </a:t>
            </a:r>
            <a:r>
              <a:rPr lang="de-DE" sz="4400" kern="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task</a:t>
            </a:r>
            <a:endParaRPr lang="de-DE" sz="4400" dirty="0">
              <a:solidFill>
                <a:schemeClr val="bg1"/>
              </a:solidFill>
              <a:latin typeface="Bell MT" panose="02020503060305020303" pitchFamily="18" charset="0"/>
              <a:ea typeface="Lucida Sans Unicode" pitchFamily="2"/>
              <a:cs typeface="Tahoma" pitchFamily="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B9F72B-8A7E-405E-A5C9-190B49418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998" y="3750984"/>
            <a:ext cx="5438095" cy="4857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7CDEE51-8399-4DA4-996A-948D970D5B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936" y="4909530"/>
            <a:ext cx="3476190" cy="4857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D528E78-8B80-4101-AF7D-84E960A782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022" y="6025773"/>
            <a:ext cx="3771429" cy="57142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3BC3E39-1276-48C0-B4CE-E68061BE8F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447" y="3839248"/>
            <a:ext cx="2114286" cy="40952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63E69AA-575A-4E41-8D89-33EB9E8E78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447" y="4985720"/>
            <a:ext cx="3390476" cy="40952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7552C93-D2B9-4282-823D-CCE87F3245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447" y="6106726"/>
            <a:ext cx="2371429" cy="409524"/>
          </a:xfrm>
          <a:prstGeom prst="rect">
            <a:avLst/>
          </a:prstGeom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BDDC7AA0-3F97-4F9B-A05C-65512836BC5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275471" y="3902649"/>
            <a:ext cx="168843" cy="179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FAE17931-9639-43CF-9626-9EA39A1C08C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275471" y="5075981"/>
            <a:ext cx="168843" cy="179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25C5CB23-A9D4-4EF3-94A2-943222FF675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275471" y="6207491"/>
            <a:ext cx="168843" cy="179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FE3CBA-1988-4C9C-841E-E0C5BBE46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471" y="2630533"/>
            <a:ext cx="5485714" cy="3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8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2DBCBB-298F-2B25-7DB5-14D0F0AA6558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>
          <a:xfrm>
            <a:off x="9635725" y="6887161"/>
            <a:ext cx="3130792" cy="521281"/>
          </a:xfrm>
        </p:spPr>
        <p:txBody>
          <a:bodyPr/>
          <a:lstStyle/>
          <a:p>
            <a:fld id="{D8E8AC99-364F-40C2-896C-3046AA64A242}" type="slidenum">
              <a:rPr lang="en-GB" smtClean="0"/>
              <a:pPr/>
              <a:t>41</a:t>
            </a:fld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B899-08CE-45C6-911A-F5B596C890B3}"/>
              </a:ext>
            </a:extLst>
          </p:cNvPr>
          <p:cNvSpPr/>
          <p:nvPr/>
        </p:nvSpPr>
        <p:spPr>
          <a:xfrm>
            <a:off x="-6045" y="-11378"/>
            <a:ext cx="13439775" cy="141958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6C8BC7B-13D1-4AB5-AEFE-3972A0D62379}"/>
              </a:ext>
            </a:extLst>
          </p:cNvPr>
          <p:cNvSpPr txBox="1"/>
          <p:nvPr/>
        </p:nvSpPr>
        <p:spPr>
          <a:xfrm>
            <a:off x="2411625" y="402149"/>
            <a:ext cx="9234001" cy="718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kern="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Consistency check: Alice versus Bob</a:t>
            </a:r>
            <a:endParaRPr lang="de-DE" sz="4400" dirty="0">
              <a:solidFill>
                <a:schemeClr val="bg1"/>
              </a:solidFill>
              <a:latin typeface="Bell MT" panose="02020503060305020303" pitchFamily="18" charset="0"/>
              <a:ea typeface="Lucida Sans Unicode" pitchFamily="2"/>
              <a:cs typeface="Tahoma" pitchFamily="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154CF8-5C84-4724-B2FA-5A1676D42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61059" y="2848073"/>
            <a:ext cx="219048" cy="2380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56DEEEC-60DD-427D-9633-3F57F7260C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59331" y="2844198"/>
            <a:ext cx="219048" cy="2380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FC9EBAB-47FB-46A6-AD1A-E2FCB44169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527" y="3303792"/>
            <a:ext cx="4047619" cy="48571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40CCA1F-A491-41B2-8271-34DFB9D848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365" y="4660245"/>
            <a:ext cx="431366" cy="5221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38C94E9-BE35-49A3-B0DB-5559F36316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887" y="5828143"/>
            <a:ext cx="431366" cy="5221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B059E5-9B64-4F69-B87A-B6BAA885A9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423" y="2163092"/>
            <a:ext cx="3885714" cy="3523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F29C1A-ED0B-4927-8AAD-13BB983D31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661" y="4794327"/>
            <a:ext cx="2114286" cy="4095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8DF2A44-79D4-4D1E-80B2-80EFF1B037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661" y="5940799"/>
            <a:ext cx="3390476" cy="409524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4FCA4607-B98E-47F0-8A60-1F042931B42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936685" y="4857728"/>
            <a:ext cx="168843" cy="179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02D310C2-2AC2-4B60-80CB-1C0D4F884E7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936685" y="6031060"/>
            <a:ext cx="168843" cy="1799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862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86306" y="3826101"/>
            <a:ext cx="168843" cy="17991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2DBCBB-298F-2B25-7DB5-14D0F0AA6558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>
          <a:xfrm>
            <a:off x="9635725" y="6887161"/>
            <a:ext cx="3130792" cy="521281"/>
          </a:xfrm>
        </p:spPr>
        <p:txBody>
          <a:bodyPr/>
          <a:lstStyle/>
          <a:p>
            <a:fld id="{D8E8AC99-364F-40C2-896C-3046AA64A242}" type="slidenum">
              <a:rPr lang="en-GB" smtClean="0"/>
              <a:pPr/>
              <a:t>42</a:t>
            </a:fld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B899-08CE-45C6-911A-F5B596C890B3}"/>
              </a:ext>
            </a:extLst>
          </p:cNvPr>
          <p:cNvSpPr/>
          <p:nvPr/>
        </p:nvSpPr>
        <p:spPr>
          <a:xfrm>
            <a:off x="-6045" y="-11378"/>
            <a:ext cx="13439775" cy="141958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6C8BC7B-13D1-4AB5-AEFE-3972A0D62379}"/>
              </a:ext>
            </a:extLst>
          </p:cNvPr>
          <p:cNvSpPr txBox="1"/>
          <p:nvPr/>
        </p:nvSpPr>
        <p:spPr>
          <a:xfrm>
            <a:off x="3839567" y="390978"/>
            <a:ext cx="6514674" cy="718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kern="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Fermions: </a:t>
            </a:r>
            <a:r>
              <a:rPr lang="de-DE" sz="4400" kern="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Attempt</a:t>
            </a:r>
            <a:r>
              <a:rPr lang="de-DE" sz="4400" kern="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 1</a:t>
            </a:r>
            <a:endParaRPr lang="de-DE" sz="4400" dirty="0">
              <a:solidFill>
                <a:schemeClr val="bg1"/>
              </a:solidFill>
              <a:latin typeface="Bell MT" panose="02020503060305020303" pitchFamily="18" charset="0"/>
              <a:ea typeface="Lucida Sans Unicode" pitchFamily="2"/>
              <a:cs typeface="Tahoma" pitchFamily="2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40E34017-3BCA-4581-8C03-A76AB972CF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86306" y="4999433"/>
            <a:ext cx="168843" cy="179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99542314-D4B0-4D69-A8A4-029A1AF706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86306" y="6130943"/>
            <a:ext cx="168843" cy="179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A9F6D6-03A8-4F9A-AE1F-C1281BB502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375" y="3738157"/>
            <a:ext cx="2114286" cy="4095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5035997-F15B-4042-AFA0-622CB56FE4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375" y="4884629"/>
            <a:ext cx="3390476" cy="4095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69CDB4B-BE53-47D2-80F0-66F69AFE0F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375" y="6005635"/>
            <a:ext cx="2371429" cy="4095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2EE69F4-DCB4-4ABA-880E-267A8F41A6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622" y="3650967"/>
            <a:ext cx="431366" cy="5221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EB0D0EF-864C-4AC8-8BEC-85A6F32BE4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615" y="4771973"/>
            <a:ext cx="431366" cy="52218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6D26BDA-CC27-4FBE-9072-E8C121BF9C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268" y="5946784"/>
            <a:ext cx="431366" cy="52722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FDDE2D2-344C-41C4-8763-F1EA612B11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766" y="5948492"/>
            <a:ext cx="3419048" cy="4666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8182B0-9239-495E-9E04-F66D56F622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869" y="2154131"/>
            <a:ext cx="2742857" cy="4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24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86306" y="3333457"/>
            <a:ext cx="168843" cy="17991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2DBCBB-298F-2B25-7DB5-14D0F0AA6558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>
          <a:xfrm>
            <a:off x="9635725" y="6887161"/>
            <a:ext cx="3130792" cy="521281"/>
          </a:xfrm>
        </p:spPr>
        <p:txBody>
          <a:bodyPr/>
          <a:lstStyle/>
          <a:p>
            <a:fld id="{D8E8AC99-364F-40C2-896C-3046AA64A242}" type="slidenum">
              <a:rPr lang="en-GB" smtClean="0"/>
              <a:pPr/>
              <a:t>43</a:t>
            </a:fld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B899-08CE-45C6-911A-F5B596C890B3}"/>
              </a:ext>
            </a:extLst>
          </p:cNvPr>
          <p:cNvSpPr/>
          <p:nvPr/>
        </p:nvSpPr>
        <p:spPr>
          <a:xfrm>
            <a:off x="-6045" y="-11378"/>
            <a:ext cx="13439775" cy="141958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6C8BC7B-13D1-4AB5-AEFE-3972A0D62379}"/>
              </a:ext>
            </a:extLst>
          </p:cNvPr>
          <p:cNvSpPr txBox="1"/>
          <p:nvPr/>
        </p:nvSpPr>
        <p:spPr>
          <a:xfrm>
            <a:off x="3839567" y="390978"/>
            <a:ext cx="6514674" cy="718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kern="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Fermions: </a:t>
            </a:r>
            <a:r>
              <a:rPr lang="de-DE" sz="4400" kern="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Attempt</a:t>
            </a:r>
            <a:r>
              <a:rPr lang="de-DE" sz="4400" kern="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 2</a:t>
            </a:r>
            <a:endParaRPr lang="de-DE" sz="4400" dirty="0">
              <a:solidFill>
                <a:schemeClr val="bg1"/>
              </a:solidFill>
              <a:latin typeface="Bell MT" panose="02020503060305020303" pitchFamily="18" charset="0"/>
              <a:ea typeface="Lucida Sans Unicode" pitchFamily="2"/>
              <a:cs typeface="Tahoma" pitchFamily="2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40E34017-3BCA-4581-8C03-A76AB972CF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73443" y="4220165"/>
            <a:ext cx="168843" cy="179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99542314-D4B0-4D69-A8A4-029A1AF706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86306" y="6630227"/>
            <a:ext cx="168843" cy="179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A9F6D6-03A8-4F9A-AE1F-C1281BB502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375" y="3245513"/>
            <a:ext cx="2114286" cy="4095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5035997-F15B-4042-AFA0-622CB56FE4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512" y="4105361"/>
            <a:ext cx="3390476" cy="4095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69CDB4B-BE53-47D2-80F0-66F69AFE0F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375" y="6504919"/>
            <a:ext cx="2371429" cy="4095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2EE69F4-DCB4-4ABA-880E-267A8F41A6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622" y="3158323"/>
            <a:ext cx="431366" cy="5221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EB0D0EF-864C-4AC8-8BEC-85A6F32BE4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615" y="6369137"/>
            <a:ext cx="431366" cy="52218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6D26BDA-CC27-4FBE-9072-E8C121BF9C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071" y="4046510"/>
            <a:ext cx="431366" cy="527226"/>
          </a:xfrm>
          <a:prstGeom prst="rect">
            <a:avLst/>
          </a:prstGeom>
        </p:spPr>
      </p:pic>
      <p:pic>
        <p:nvPicPr>
          <p:cNvPr id="4097" name="Picture 1" descr="equation">
            <a:extLst>
              <a:ext uri="{FF2B5EF4-FFF2-40B4-BE49-F238E27FC236}">
                <a16:creationId xmlns:a16="http://schemas.microsoft.com/office/drawing/2014/main" id="{8D3308E8-CE01-4F5E-BF60-3F277DDD7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911" y="4172010"/>
            <a:ext cx="771525" cy="27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7E2970-3838-4B18-B91B-DCDF4D81A5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96124">
            <a:off x="4441885" y="5342758"/>
            <a:ext cx="266667" cy="380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ADF1DA-1370-417E-ADF5-00BEA58319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661" y="2079423"/>
            <a:ext cx="4228571" cy="4190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52B6D8-5F63-4D3E-98B1-E7E76F46CB2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591" y="4724362"/>
            <a:ext cx="7695238" cy="4857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06C165D-1AC1-44D7-8F41-EE7492F338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814" y="5673946"/>
            <a:ext cx="4761905" cy="4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05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86306" y="3893426"/>
            <a:ext cx="168843" cy="17991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2DBCBB-298F-2B25-7DB5-14D0F0AA6558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>
          <a:xfrm>
            <a:off x="9635725" y="6887161"/>
            <a:ext cx="3130792" cy="521281"/>
          </a:xfrm>
        </p:spPr>
        <p:txBody>
          <a:bodyPr/>
          <a:lstStyle/>
          <a:p>
            <a:fld id="{D8E8AC99-364F-40C2-896C-3046AA64A242}" type="slidenum">
              <a:rPr lang="en-GB" smtClean="0"/>
              <a:pPr/>
              <a:t>44</a:t>
            </a:fld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B899-08CE-45C6-911A-F5B596C890B3}"/>
              </a:ext>
            </a:extLst>
          </p:cNvPr>
          <p:cNvSpPr/>
          <p:nvPr/>
        </p:nvSpPr>
        <p:spPr>
          <a:xfrm>
            <a:off x="-6045" y="-11378"/>
            <a:ext cx="13439775" cy="141958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6C8BC7B-13D1-4AB5-AEFE-3972A0D62379}"/>
              </a:ext>
            </a:extLst>
          </p:cNvPr>
          <p:cNvSpPr txBox="1"/>
          <p:nvPr/>
        </p:nvSpPr>
        <p:spPr>
          <a:xfrm>
            <a:off x="3839567" y="390978"/>
            <a:ext cx="6514674" cy="718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kern="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Fermions: </a:t>
            </a:r>
            <a:r>
              <a:rPr lang="de-DE" sz="4400" kern="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Attempt</a:t>
            </a:r>
            <a:r>
              <a:rPr lang="de-DE" sz="4400" kern="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 3</a:t>
            </a:r>
            <a:endParaRPr lang="de-DE" sz="4400" dirty="0">
              <a:solidFill>
                <a:schemeClr val="bg1"/>
              </a:solidFill>
              <a:latin typeface="Bell MT" panose="02020503060305020303" pitchFamily="18" charset="0"/>
              <a:ea typeface="Lucida Sans Unicode" pitchFamily="2"/>
              <a:cs typeface="Tahoma" pitchFamily="2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40E34017-3BCA-4581-8C03-A76AB972CF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58267" y="5127896"/>
            <a:ext cx="168843" cy="179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99542314-D4B0-4D69-A8A4-029A1AF706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86306" y="6448005"/>
            <a:ext cx="168843" cy="179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A9F6D6-03A8-4F9A-AE1F-C1281BB502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375" y="3805482"/>
            <a:ext cx="2114286" cy="4095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5035997-F15B-4042-AFA0-622CB56FE4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336" y="5013092"/>
            <a:ext cx="3390476" cy="4095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69CDB4B-BE53-47D2-80F0-66F69AFE0F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375" y="6322697"/>
            <a:ext cx="2371429" cy="4095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2EE69F4-DCB4-4ABA-880E-267A8F41A6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814" y="4866806"/>
            <a:ext cx="431366" cy="5221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EB0D0EF-864C-4AC8-8BEC-85A6F32BE4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615" y="6186915"/>
            <a:ext cx="431366" cy="52218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6D26BDA-CC27-4FBE-9072-E8C121BF9C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797" y="3719771"/>
            <a:ext cx="431366" cy="527226"/>
          </a:xfrm>
          <a:prstGeom prst="rect">
            <a:avLst/>
          </a:prstGeom>
        </p:spPr>
      </p:pic>
      <p:pic>
        <p:nvPicPr>
          <p:cNvPr id="4097" name="Picture 1" descr="equation">
            <a:extLst>
              <a:ext uri="{FF2B5EF4-FFF2-40B4-BE49-F238E27FC236}">
                <a16:creationId xmlns:a16="http://schemas.microsoft.com/office/drawing/2014/main" id="{8D3308E8-CE01-4F5E-BF60-3F277DDD7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550" y="3845271"/>
            <a:ext cx="771525" cy="27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" descr="equation">
            <a:extLst>
              <a:ext uri="{FF2B5EF4-FFF2-40B4-BE49-F238E27FC236}">
                <a16:creationId xmlns:a16="http://schemas.microsoft.com/office/drawing/2014/main" id="{51F565CB-791B-4CE5-B048-828F58C44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798" y="5031588"/>
            <a:ext cx="771525" cy="27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512C30-6926-47C2-A885-AFC43AF11E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655" y="5612283"/>
            <a:ext cx="5123809" cy="4857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3680E1-8142-49A9-884A-9DEC8D8E24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480" y="2233218"/>
            <a:ext cx="3009524" cy="4190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8DB45D-C1A4-4154-867A-2E85EB6AAB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543" y="3741175"/>
            <a:ext cx="4542857" cy="4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74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585A90F-16D0-44BA-ADE2-0E52234321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735" y="2282307"/>
            <a:ext cx="2523809" cy="4761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72A99EA-698F-4F20-A47A-6FDAA5106AA1}"/>
              </a:ext>
            </a:extLst>
          </p:cNvPr>
          <p:cNvSpPr/>
          <p:nvPr/>
        </p:nvSpPr>
        <p:spPr>
          <a:xfrm>
            <a:off x="6366435" y="2150953"/>
            <a:ext cx="1577588" cy="607544"/>
          </a:xfrm>
          <a:prstGeom prst="rect">
            <a:avLst/>
          </a:prstGeom>
          <a:noFill/>
          <a:ln w="57150">
            <a:solidFill>
              <a:srgbClr val="65F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EBF3E1-984A-587F-7159-FAA2E07AD4F8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D8E8AC99-364F-40C2-896C-3046AA64A242}" type="slidenum">
              <a:rPr lang="en-GB" smtClean="0"/>
              <a:pPr/>
              <a:t>45</a:t>
            </a:fld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16A6B3-D843-471D-9DE2-2B6C014AC185}"/>
              </a:ext>
            </a:extLst>
          </p:cNvPr>
          <p:cNvSpPr/>
          <p:nvPr/>
        </p:nvSpPr>
        <p:spPr>
          <a:xfrm>
            <a:off x="0" y="0"/>
            <a:ext cx="13439775" cy="141958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extfeld 12">
            <a:extLst>
              <a:ext uri="{FF2B5EF4-FFF2-40B4-BE49-F238E27FC236}">
                <a16:creationId xmlns:a16="http://schemas.microsoft.com/office/drawing/2014/main" id="{83930746-7C26-42CA-9D16-0C69BC28D971}"/>
              </a:ext>
            </a:extLst>
          </p:cNvPr>
          <p:cNvSpPr txBox="1"/>
          <p:nvPr/>
        </p:nvSpPr>
        <p:spPr>
          <a:xfrm>
            <a:off x="3263503" y="353775"/>
            <a:ext cx="7036219" cy="718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kern="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Connection </a:t>
            </a:r>
            <a:r>
              <a:rPr lang="de-DE" sz="4400" kern="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to</a:t>
            </a:r>
            <a:r>
              <a:rPr lang="de-DE" sz="4400" kern="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 QI </a:t>
            </a:r>
            <a:r>
              <a:rPr lang="de-DE" sz="4400" kern="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processing</a:t>
            </a:r>
            <a:endParaRPr lang="de-DE" sz="4400" dirty="0">
              <a:solidFill>
                <a:schemeClr val="bg1"/>
              </a:solidFill>
              <a:latin typeface="Bell MT" panose="02020503060305020303" pitchFamily="18" charset="0"/>
              <a:ea typeface="Lucida Sans Unicode" pitchFamily="2"/>
              <a:cs typeface="Tahoma" pitchFamily="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A03770-6B07-41BC-85F9-E967E3B5E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503" y="3231561"/>
            <a:ext cx="6567910" cy="399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261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croll: Vertical 27">
            <a:extLst>
              <a:ext uri="{FF2B5EF4-FFF2-40B4-BE49-F238E27FC236}">
                <a16:creationId xmlns:a16="http://schemas.microsoft.com/office/drawing/2014/main" id="{74750B6F-D71D-45AD-B7A2-33E3B397D634}"/>
              </a:ext>
            </a:extLst>
          </p:cNvPr>
          <p:cNvSpPr/>
          <p:nvPr/>
        </p:nvSpPr>
        <p:spPr>
          <a:xfrm>
            <a:off x="609890" y="4666583"/>
            <a:ext cx="6120680" cy="1793802"/>
          </a:xfrm>
          <a:prstGeom prst="verticalScroll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EBF3E1-984A-587F-7159-FAA2E07AD4F8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D8E8AC99-364F-40C2-896C-3046AA64A242}" type="slidenum">
              <a:rPr lang="en-GB" smtClean="0"/>
              <a:pPr/>
              <a:t>46</a:t>
            </a:fld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16A6B3-D843-471D-9DE2-2B6C014AC185}"/>
              </a:ext>
            </a:extLst>
          </p:cNvPr>
          <p:cNvSpPr/>
          <p:nvPr/>
        </p:nvSpPr>
        <p:spPr>
          <a:xfrm>
            <a:off x="-1" y="-53302"/>
            <a:ext cx="13439775" cy="141958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extfeld 12">
            <a:extLst>
              <a:ext uri="{FF2B5EF4-FFF2-40B4-BE49-F238E27FC236}">
                <a16:creationId xmlns:a16="http://schemas.microsoft.com/office/drawing/2014/main" id="{83930746-7C26-42CA-9D16-0C69BC28D971}"/>
              </a:ext>
            </a:extLst>
          </p:cNvPr>
          <p:cNvSpPr txBox="1"/>
          <p:nvPr/>
        </p:nvSpPr>
        <p:spPr>
          <a:xfrm>
            <a:off x="2039367" y="335305"/>
            <a:ext cx="9361040" cy="718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kern="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Orbital </a:t>
            </a:r>
            <a:r>
              <a:rPr lang="de-DE" sz="4400" kern="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entanglement</a:t>
            </a:r>
            <a:r>
              <a:rPr lang="de-DE" sz="4400" kern="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: </a:t>
            </a:r>
            <a:r>
              <a:rPr lang="de-DE" sz="4400" kern="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closed</a:t>
            </a:r>
            <a:r>
              <a:rPr lang="de-DE" sz="4400" kern="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 </a:t>
            </a:r>
            <a:r>
              <a:rPr lang="de-DE" sz="4400" kern="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formula</a:t>
            </a:r>
            <a:r>
              <a:rPr lang="de-DE" sz="4400" kern="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 </a:t>
            </a:r>
            <a:endParaRPr lang="de-DE" sz="4400" dirty="0">
              <a:solidFill>
                <a:schemeClr val="bg1"/>
              </a:solidFill>
              <a:latin typeface="Bell MT" panose="02020503060305020303" pitchFamily="18" charset="0"/>
              <a:ea typeface="Lucida Sans Unicode" pitchFamily="2"/>
              <a:cs typeface="Tahoma" pitchFamily="2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45903BE-3960-4A83-BAE8-2332F55B5E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388" y="1815259"/>
            <a:ext cx="2257191" cy="15841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F737D7B-5BA5-439C-BBE9-B6CF9C9060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615" y="2134932"/>
            <a:ext cx="3990476" cy="65714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08CD050-EBF6-4E96-8560-63338E877F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53" y="3285149"/>
            <a:ext cx="914286" cy="2285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1B76A12-1F71-41D1-8413-ACF0FA9FC3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584" y="3648336"/>
            <a:ext cx="648848" cy="2285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8149E1F-48A1-4EB7-9281-EB41DF21C6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392" y="5563484"/>
            <a:ext cx="133333" cy="25714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118A72E-5E0B-4664-8745-8989EB8C23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248" y="6053526"/>
            <a:ext cx="247619" cy="27619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57197D3-B3BF-4E9A-9A5B-7B319D9F3B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223" y="3652933"/>
            <a:ext cx="568050" cy="40952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FF22725-928F-4F18-B240-726E8D2DF0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35983" y="4170508"/>
            <a:ext cx="4720531" cy="33356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17375F-90E5-44A3-AFFE-3FCCE2166E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676" y="6800666"/>
            <a:ext cx="4552381" cy="2952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530916-778C-4A89-8584-2D721AFA59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13" y="5176589"/>
            <a:ext cx="2733333" cy="409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887590-41A0-466D-B15F-E7C2F77AB3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978" y="5905921"/>
            <a:ext cx="3361905" cy="4095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479D23-DAB0-4E82-91DE-D749AFAE44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629" y="5333732"/>
            <a:ext cx="266667" cy="952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092E9D-989A-42A5-9BBD-C4C5A8EA1E9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80" y="5144447"/>
            <a:ext cx="942857" cy="419048"/>
          </a:xfrm>
          <a:prstGeom prst="rect">
            <a:avLst/>
          </a:prstGeom>
        </p:spPr>
      </p:pic>
      <p:sp>
        <p:nvSpPr>
          <p:cNvPr id="32" name="Arrow: Down 31">
            <a:extLst>
              <a:ext uri="{FF2B5EF4-FFF2-40B4-BE49-F238E27FC236}">
                <a16:creationId xmlns:a16="http://schemas.microsoft.com/office/drawing/2014/main" id="{99B90464-AD1B-4149-809A-9ECBCA9A8D96}"/>
              </a:ext>
            </a:extLst>
          </p:cNvPr>
          <p:cNvSpPr/>
          <p:nvPr/>
        </p:nvSpPr>
        <p:spPr>
          <a:xfrm>
            <a:off x="3024939" y="3084788"/>
            <a:ext cx="432048" cy="1134006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418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39B493B-E650-3BA4-EBC8-FA37B62D561A}"/>
              </a:ext>
            </a:extLst>
          </p:cNvPr>
          <p:cNvSpPr/>
          <p:nvPr/>
        </p:nvSpPr>
        <p:spPr>
          <a:xfrm>
            <a:off x="0" y="8186"/>
            <a:ext cx="13439775" cy="757105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feld 12">
            <a:extLst>
              <a:ext uri="{FF2B5EF4-FFF2-40B4-BE49-F238E27FC236}">
                <a16:creationId xmlns:a16="http://schemas.microsoft.com/office/drawing/2014/main" id="{CBE1318D-0393-4AE5-845A-A2389DE78365}"/>
              </a:ext>
            </a:extLst>
          </p:cNvPr>
          <p:cNvSpPr txBox="1"/>
          <p:nvPr/>
        </p:nvSpPr>
        <p:spPr>
          <a:xfrm>
            <a:off x="2444572" y="3059757"/>
            <a:ext cx="8784976" cy="111743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540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(i) Quantum </a:t>
            </a:r>
            <a:r>
              <a:rPr lang="de-DE" sz="540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phase</a:t>
            </a:r>
            <a:r>
              <a:rPr lang="de-DE" sz="540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 </a:t>
            </a:r>
            <a:r>
              <a:rPr lang="de-DE" sz="540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transitions</a:t>
            </a:r>
            <a:r>
              <a:rPr lang="de-DE" sz="720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   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18389C-4A2A-33D8-194A-42FB64D970A6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D8E8AC99-364F-40C2-896C-3046AA64A242}" type="slidenum">
              <a:rPr lang="en-GB" smtClean="0">
                <a:solidFill>
                  <a:schemeClr val="bg1"/>
                </a:solidFill>
              </a:rPr>
              <a:pPr/>
              <a:t>47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3111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DB343E2-9AD6-40CF-B781-EA513324A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23" y="2321028"/>
            <a:ext cx="8119293" cy="8107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BCFBA3-5F95-4EE4-87BD-ECD74D810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997" y="2575832"/>
            <a:ext cx="2464363" cy="1570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6CF8C5-3078-48FE-BBF9-FED083E209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997" y="2024135"/>
            <a:ext cx="2464363" cy="11487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1A02CF8-DCFE-4278-83B1-2AA1615C0A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207" y="4307371"/>
            <a:ext cx="3419048" cy="3523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E2D3C38-0C3D-47E7-8D3C-2351FDC1C4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735" y="4967340"/>
            <a:ext cx="2476190" cy="40952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481A27A-75C2-49A2-B892-A0478B2217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163" y="6155005"/>
            <a:ext cx="1533333" cy="428571"/>
          </a:xfrm>
          <a:prstGeom prst="rect">
            <a:avLst/>
          </a:prstGeom>
        </p:spPr>
      </p:pic>
      <p:sp>
        <p:nvSpPr>
          <p:cNvPr id="27" name="Arrow: Down 26">
            <a:extLst>
              <a:ext uri="{FF2B5EF4-FFF2-40B4-BE49-F238E27FC236}">
                <a16:creationId xmlns:a16="http://schemas.microsoft.com/office/drawing/2014/main" id="{96F499AE-9A52-4BCC-99F3-46A1D42A37DF}"/>
              </a:ext>
            </a:extLst>
          </p:cNvPr>
          <p:cNvSpPr/>
          <p:nvPr/>
        </p:nvSpPr>
        <p:spPr>
          <a:xfrm>
            <a:off x="11019809" y="5578941"/>
            <a:ext cx="360040" cy="45398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4B7B06-59FE-49AC-A3E4-E8AFF49EC309}"/>
              </a:ext>
            </a:extLst>
          </p:cNvPr>
          <p:cNvSpPr/>
          <p:nvPr/>
        </p:nvSpPr>
        <p:spPr>
          <a:xfrm>
            <a:off x="-6045" y="-11378"/>
            <a:ext cx="13439775" cy="141958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Textfeld 12">
            <a:extLst>
              <a:ext uri="{FF2B5EF4-FFF2-40B4-BE49-F238E27FC236}">
                <a16:creationId xmlns:a16="http://schemas.microsoft.com/office/drawing/2014/main" id="{7967F940-B9F5-4B9D-8936-F67552728700}"/>
              </a:ext>
            </a:extLst>
          </p:cNvPr>
          <p:cNvSpPr txBox="1"/>
          <p:nvPr/>
        </p:nvSpPr>
        <p:spPr>
          <a:xfrm>
            <a:off x="3695551" y="422370"/>
            <a:ext cx="6420561" cy="718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kern="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Extended Hubbard </a:t>
            </a:r>
            <a:r>
              <a:rPr lang="de-DE" sz="4400" kern="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model</a:t>
            </a:r>
            <a:endParaRPr lang="de-DE" sz="4400" dirty="0">
              <a:solidFill>
                <a:schemeClr val="bg1"/>
              </a:solidFill>
              <a:latin typeface="Bell MT" panose="02020503060305020303" pitchFamily="18" charset="0"/>
              <a:ea typeface="Lucida Sans Unicode" pitchFamily="2"/>
              <a:cs typeface="Tahoma" pitchFamily="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6518853-EF75-435D-B3FB-5E8EF0B32843}"/>
              </a:ext>
            </a:extLst>
          </p:cNvPr>
          <p:cNvGrpSpPr>
            <a:grpSpLocks noChangeAspect="1"/>
          </p:cNvGrpSpPr>
          <p:nvPr/>
        </p:nvGrpSpPr>
        <p:grpSpPr>
          <a:xfrm>
            <a:off x="4154839" y="3643792"/>
            <a:ext cx="3427186" cy="2783314"/>
            <a:chOff x="599207" y="3627806"/>
            <a:chExt cx="4393828" cy="356835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7F67BCF-F2C7-4D2A-836D-EC79AC490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579" y="3627806"/>
              <a:ext cx="4104456" cy="3318369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2631235-649F-4162-8E96-DE56C956E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2794" y="6964551"/>
              <a:ext cx="231605" cy="23160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E018D4D-71A7-4E52-BD8C-557F8988E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207" y="5073085"/>
              <a:ext cx="242634" cy="23160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AE11D6F-E42D-4973-A5B8-ED4A47C51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4466" y="4095053"/>
              <a:ext cx="783044" cy="23160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E41BDC9-E4E5-4AA4-8DE3-B4C9E2CF0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6891" y="5083863"/>
              <a:ext cx="727900" cy="231605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3177A97-21F7-4462-A52B-A9D52D4A4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3697" y="5500262"/>
              <a:ext cx="374980" cy="231605"/>
            </a:xfrm>
            <a:prstGeom prst="rect">
              <a:avLst/>
            </a:prstGeom>
          </p:spPr>
        </p:pic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E14C8A64-A407-4B2C-94A6-EC70CFE22A8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11" y="6738938"/>
            <a:ext cx="5142857" cy="23809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CCB673F-014F-43CC-8313-FFB22DEC535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11" y="7128727"/>
            <a:ext cx="7742857" cy="2380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9BE3A6-AFF3-4CC8-871B-B5156707509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85" y="5316836"/>
            <a:ext cx="3114286" cy="228571"/>
          </a:xfrm>
          <a:prstGeom prst="rect">
            <a:avLst/>
          </a:prstGeom>
        </p:spPr>
      </p:pic>
      <p:sp>
        <p:nvSpPr>
          <p:cNvPr id="38" name="Textfeld 1">
            <a:extLst>
              <a:ext uri="{FF2B5EF4-FFF2-40B4-BE49-F238E27FC236}">
                <a16:creationId xmlns:a16="http://schemas.microsoft.com/office/drawing/2014/main" id="{67A0C3ED-6BF0-4BBB-8B9C-061BA240676F}"/>
              </a:ext>
            </a:extLst>
          </p:cNvPr>
          <p:cNvSpPr txBox="1"/>
          <p:nvPr/>
        </p:nvSpPr>
        <p:spPr>
          <a:xfrm>
            <a:off x="551322" y="3912490"/>
            <a:ext cx="2650813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dirty="0">
                <a:latin typeface="Bell MT" panose="02020503060305020303" pitchFamily="18" charset="0"/>
              </a:rPr>
              <a:t>DMRG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dirty="0">
                <a:latin typeface="Bell MT" panose="02020503060305020303" pitchFamily="18" charset="0"/>
              </a:rPr>
              <a:t>calculations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50BBA4C3-E5C5-4172-A3AA-113E98443530}"/>
              </a:ext>
            </a:extLst>
          </p:cNvPr>
          <p:cNvSpPr/>
          <p:nvPr/>
        </p:nvSpPr>
        <p:spPr>
          <a:xfrm>
            <a:off x="1055378" y="4689366"/>
            <a:ext cx="1728192" cy="424661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DCE23C3-1661-47A3-A968-D0D0BE24104A}"/>
              </a:ext>
            </a:extLst>
          </p:cNvPr>
          <p:cNvSpPr/>
          <p:nvPr/>
        </p:nvSpPr>
        <p:spPr>
          <a:xfrm>
            <a:off x="7914825" y="6939133"/>
            <a:ext cx="245222" cy="4276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367FEA-53CA-4E5F-AEEE-8CA67C5E172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3668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8" grpId="0"/>
      <p:bldP spid="17" grpId="0" animBg="1"/>
      <p:bldP spid="3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B4B7B06-59FE-49AC-A3E4-E8AFF49EC309}"/>
              </a:ext>
            </a:extLst>
          </p:cNvPr>
          <p:cNvSpPr/>
          <p:nvPr/>
        </p:nvSpPr>
        <p:spPr>
          <a:xfrm>
            <a:off x="-6045" y="-11378"/>
            <a:ext cx="13439775" cy="141958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Textfeld 12">
            <a:extLst>
              <a:ext uri="{FF2B5EF4-FFF2-40B4-BE49-F238E27FC236}">
                <a16:creationId xmlns:a16="http://schemas.microsoft.com/office/drawing/2014/main" id="{7967F940-B9F5-4B9D-8936-F67552728700}"/>
              </a:ext>
            </a:extLst>
          </p:cNvPr>
          <p:cNvSpPr txBox="1"/>
          <p:nvPr/>
        </p:nvSpPr>
        <p:spPr>
          <a:xfrm>
            <a:off x="5207719" y="339332"/>
            <a:ext cx="6420561" cy="718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kern="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Significance</a:t>
            </a:r>
            <a:r>
              <a:rPr lang="de-DE" sz="4400" kern="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?</a:t>
            </a:r>
            <a:endParaRPr lang="de-DE" sz="4400" dirty="0">
              <a:solidFill>
                <a:schemeClr val="bg1"/>
              </a:solidFill>
              <a:latin typeface="Bell MT" panose="02020503060305020303" pitchFamily="18" charset="0"/>
              <a:ea typeface="Lucida Sans Unicode" pitchFamily="2"/>
              <a:cs typeface="Tahoma" pitchFamily="2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58A0458-B3B4-41C4-8415-6FDD1BFA62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33974" y="2163816"/>
            <a:ext cx="168843" cy="179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C4C38CE-446C-4374-829B-AFBB902D17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52304" y="4587945"/>
            <a:ext cx="168843" cy="179917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extfeld 1">
            <a:extLst>
              <a:ext uri="{FF2B5EF4-FFF2-40B4-BE49-F238E27FC236}">
                <a16:creationId xmlns:a16="http://schemas.microsoft.com/office/drawing/2014/main" id="{D384C363-EBEF-4A15-B819-5C934528989F}"/>
              </a:ext>
            </a:extLst>
          </p:cNvPr>
          <p:cNvSpPr txBox="1"/>
          <p:nvPr/>
        </p:nvSpPr>
        <p:spPr>
          <a:xfrm>
            <a:off x="1005524" y="1957663"/>
            <a:ext cx="3719589" cy="10772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dirty="0">
                <a:latin typeface="Bell MT" panose="02020503060305020303" pitchFamily="18" charset="0"/>
              </a:rPr>
              <a:t>if phase known: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dirty="0">
                <a:latin typeface="Bell MT" panose="02020503060305020303" pitchFamily="18" charset="0"/>
              </a:rPr>
              <a:t>use order parameter</a:t>
            </a:r>
          </a:p>
        </p:txBody>
      </p:sp>
      <p:sp>
        <p:nvSpPr>
          <p:cNvPr id="40" name="Textfeld 1">
            <a:extLst>
              <a:ext uri="{FF2B5EF4-FFF2-40B4-BE49-F238E27FC236}">
                <a16:creationId xmlns:a16="http://schemas.microsoft.com/office/drawing/2014/main" id="{D8186BAE-F247-41E8-97D3-5FB85D5AE5EC}"/>
              </a:ext>
            </a:extLst>
          </p:cNvPr>
          <p:cNvSpPr txBox="1"/>
          <p:nvPr/>
        </p:nvSpPr>
        <p:spPr>
          <a:xfrm>
            <a:off x="7054196" y="1957663"/>
            <a:ext cx="5184575" cy="15696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dirty="0">
                <a:latin typeface="Bell MT" panose="02020503060305020303" pitchFamily="18" charset="0"/>
              </a:rPr>
              <a:t>if phase unknown: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dirty="0">
                <a:latin typeface="Bell MT" panose="02020503060305020303" pitchFamily="18" charset="0"/>
              </a:rPr>
              <a:t>use entanglement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dirty="0">
                <a:latin typeface="Bell MT" panose="02020503060305020303" pitchFamily="18" charset="0"/>
              </a:rPr>
              <a:t>      detection of new phases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8B7CE4-90C1-40E6-AB72-F6AD37D585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173" y="3107565"/>
            <a:ext cx="371429" cy="228571"/>
          </a:xfrm>
          <a:prstGeom prst="rect">
            <a:avLst/>
          </a:prstGeom>
        </p:spPr>
      </p:pic>
      <p:sp>
        <p:nvSpPr>
          <p:cNvPr id="5" name="Arrow: Left-Right 4">
            <a:extLst>
              <a:ext uri="{FF2B5EF4-FFF2-40B4-BE49-F238E27FC236}">
                <a16:creationId xmlns:a16="http://schemas.microsoft.com/office/drawing/2014/main" id="{F04416FD-B84C-4A54-A908-A4806C56BF02}"/>
              </a:ext>
            </a:extLst>
          </p:cNvPr>
          <p:cNvSpPr/>
          <p:nvPr/>
        </p:nvSpPr>
        <p:spPr>
          <a:xfrm>
            <a:off x="5326004" y="2344974"/>
            <a:ext cx="1368152" cy="397519"/>
          </a:xfrm>
          <a:prstGeom prst="left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extfeld 1">
            <a:extLst>
              <a:ext uri="{FF2B5EF4-FFF2-40B4-BE49-F238E27FC236}">
                <a16:creationId xmlns:a16="http://schemas.microsoft.com/office/drawing/2014/main" id="{E764C446-429E-4FF9-872E-E9F441920386}"/>
              </a:ext>
            </a:extLst>
          </p:cNvPr>
          <p:cNvSpPr txBox="1"/>
          <p:nvPr/>
        </p:nvSpPr>
        <p:spPr>
          <a:xfrm>
            <a:off x="710996" y="4355901"/>
            <a:ext cx="5688632" cy="10772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dirty="0">
                <a:latin typeface="Bell MT" panose="02020503060305020303" pitchFamily="18" charset="0"/>
              </a:rPr>
              <a:t>Hype about entanglement in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dirty="0">
                <a:latin typeface="Bell MT" panose="02020503060305020303" pitchFamily="18" charset="0"/>
              </a:rPr>
              <a:t>quantum phase transitions: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92C0C0-9674-4086-A297-9E50295404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93" y="5668065"/>
            <a:ext cx="5942857" cy="2285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D6C91D-080E-4FEC-B26A-F9225491FD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58" y="6057934"/>
            <a:ext cx="5600000" cy="228571"/>
          </a:xfrm>
          <a:prstGeom prst="rect">
            <a:avLst/>
          </a:prstGeom>
        </p:spPr>
      </p:pic>
      <p:sp>
        <p:nvSpPr>
          <p:cNvPr id="44" name="Arrow: Bent-Up 43">
            <a:extLst>
              <a:ext uri="{FF2B5EF4-FFF2-40B4-BE49-F238E27FC236}">
                <a16:creationId xmlns:a16="http://schemas.microsoft.com/office/drawing/2014/main" id="{1977B68F-F7CD-4C2B-89B1-3F76358FF1AF}"/>
              </a:ext>
            </a:extLst>
          </p:cNvPr>
          <p:cNvSpPr/>
          <p:nvPr/>
        </p:nvSpPr>
        <p:spPr>
          <a:xfrm rot="16200000" flipH="1">
            <a:off x="10587274" y="6081264"/>
            <a:ext cx="840770" cy="798680"/>
          </a:xfrm>
          <a:prstGeom prst="bentUp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Arrow: Left-Right 45">
            <a:extLst>
              <a:ext uri="{FF2B5EF4-FFF2-40B4-BE49-F238E27FC236}">
                <a16:creationId xmlns:a16="http://schemas.microsoft.com/office/drawing/2014/main" id="{B2568A82-62EF-4B06-AEAA-E4CC1BC34D00}"/>
              </a:ext>
            </a:extLst>
          </p:cNvPr>
          <p:cNvSpPr/>
          <p:nvPr/>
        </p:nvSpPr>
        <p:spPr>
          <a:xfrm>
            <a:off x="7113526" y="4677225"/>
            <a:ext cx="1368152" cy="397519"/>
          </a:xfrm>
          <a:prstGeom prst="left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E9407630-44A7-47CF-A94A-B72D4252E8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808" y="4003458"/>
            <a:ext cx="717587" cy="70488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740291-A580-4E1F-9F56-40BF833BC39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49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7BE4DC-82BC-454C-92D1-703876B11D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577" y="4124006"/>
            <a:ext cx="3987340" cy="33166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762797-BE91-456E-BFDA-2E5DE796FF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577" y="4124005"/>
            <a:ext cx="3987340" cy="331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45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 animBg="1"/>
      <p:bldP spid="4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16863" y="2902830"/>
            <a:ext cx="168843" cy="179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84970" y="4186335"/>
            <a:ext cx="168843" cy="179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4" name="Picture 8" descr="https://latex.codecogs.com/png.latex?%5Cdpi%7B150%7D%20%5CLARGE%20%5Cmbox%7BHilbert%20space%3A%7D%5Cquad%5Cmathcal%7BH%7D%3D%5Cmathcal%7BH%7D_A%5Cotimes%20%5Cmathcal%7BH%7D_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351" y="2796888"/>
            <a:ext cx="512445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latex.codecogs.com/png.latex?%5Cdpi%7B150%7D%20%5CLARGE%20%5Cmbox%7Balgebra%20of%20observales%3A%7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351" y="4105453"/>
            <a:ext cx="3429000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D1CEF4-288C-4494-A146-2FFC2C5DBE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255" y="4110237"/>
            <a:ext cx="2428571" cy="36190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2DBCBB-298F-2B25-7DB5-14D0F0AA6558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>
          <a:xfrm>
            <a:off x="9635725" y="6887161"/>
            <a:ext cx="3130792" cy="521281"/>
          </a:xfrm>
        </p:spPr>
        <p:txBody>
          <a:bodyPr/>
          <a:lstStyle/>
          <a:p>
            <a:fld id="{D8E8AC99-364F-40C2-896C-3046AA64A242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B899-08CE-45C6-911A-F5B596C890B3}"/>
              </a:ext>
            </a:extLst>
          </p:cNvPr>
          <p:cNvSpPr/>
          <p:nvPr/>
        </p:nvSpPr>
        <p:spPr>
          <a:xfrm>
            <a:off x="-6045" y="-11378"/>
            <a:ext cx="13439775" cy="141958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6C8BC7B-13D1-4AB5-AEFE-3972A0D62379}"/>
              </a:ext>
            </a:extLst>
          </p:cNvPr>
          <p:cNvSpPr txBox="1"/>
          <p:nvPr/>
        </p:nvSpPr>
        <p:spPr>
          <a:xfrm>
            <a:off x="2509469" y="442756"/>
            <a:ext cx="8783894" cy="718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kern="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Bipartite</a:t>
            </a:r>
            <a:r>
              <a:rPr lang="de-DE" sz="4400" kern="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 </a:t>
            </a:r>
            <a:r>
              <a:rPr lang="de-DE" sz="4400" kern="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systems</a:t>
            </a:r>
            <a:r>
              <a:rPr lang="de-DE" sz="4400" kern="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: Alice versus Bob</a:t>
            </a:r>
            <a:endParaRPr lang="de-DE" sz="4400" dirty="0">
              <a:solidFill>
                <a:schemeClr val="bg1"/>
              </a:solidFill>
              <a:latin typeface="Bell MT" panose="02020503060305020303" pitchFamily="18" charset="0"/>
              <a:ea typeface="Lucida Sans Unicode" pitchFamily="2"/>
              <a:cs typeface="Tahoma" pitchFamily="2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40E34017-3BCA-4581-8C03-A76AB972CF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84970" y="5452627"/>
            <a:ext cx="168843" cy="179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1FE752-2376-46E3-9918-9E06DAFD00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351" y="5404490"/>
            <a:ext cx="2790476" cy="2761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81F8FA-95D3-4653-8D2C-A7201A1935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179" y="5325346"/>
            <a:ext cx="2676190" cy="4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99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8CBE5B-2414-4B4F-AF6F-C68597D04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039" y="494363"/>
            <a:ext cx="2809524" cy="2285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FF9496-EE41-4D55-8D9E-C12A7F80B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931" y="5292006"/>
            <a:ext cx="4571429" cy="2380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CD6A9D3-FDCF-4AEA-928F-16F0E8BCEA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931" y="5664372"/>
            <a:ext cx="5142857" cy="2380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E9B080-B1C4-4B32-8798-29D4295434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931" y="6044738"/>
            <a:ext cx="7742857" cy="2380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F6D5026-1FE6-49CB-A614-8D1AD8C9A8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930" y="6384638"/>
            <a:ext cx="6609524" cy="27619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184B138-51DB-441E-B643-2735B8A84690}"/>
              </a:ext>
            </a:extLst>
          </p:cNvPr>
          <p:cNvGrpSpPr/>
          <p:nvPr/>
        </p:nvGrpSpPr>
        <p:grpSpPr>
          <a:xfrm>
            <a:off x="2110035" y="796593"/>
            <a:ext cx="9251541" cy="4181395"/>
            <a:chOff x="2110035" y="796593"/>
            <a:chExt cx="9251541" cy="4181395"/>
          </a:xfrm>
        </p:grpSpPr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id="{7AD5D3EC-5868-4771-8708-1419F02266D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383538" y="1142023"/>
            <a:ext cx="3978038" cy="38359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Acrobat Document" r:id="rId7" imgW="3733800" imgH="3600272" progId="AcroExch.Document.DC">
                    <p:embed/>
                  </p:oleObj>
                </mc:Choice>
                <mc:Fallback>
                  <p:oleObj name="Acrobat Document" r:id="rId7" imgW="3733800" imgH="3600272" progId="AcroExch.Document.DC">
                    <p:embed/>
                    <p:pic>
                      <p:nvPicPr>
                        <p:cNvPr id="4" name="Object 3">
                          <a:extLst>
                            <a:ext uri="{FF2B5EF4-FFF2-40B4-BE49-F238E27FC236}">
                              <a16:creationId xmlns:a16="http://schemas.microsoft.com/office/drawing/2014/main" id="{7AD5D3EC-5868-4771-8708-1419F02266D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7383538" y="1142023"/>
                          <a:ext cx="3978038" cy="383596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C2AA724-91E8-4957-929B-452045500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9407" y="1187550"/>
              <a:ext cx="4104456" cy="331836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9C5B854-EA1A-4C0A-B77A-715C37E26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5717" y="796593"/>
              <a:ext cx="1167417" cy="37258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F178C19-90B6-443B-A69D-E367FF5F2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622" y="4524295"/>
              <a:ext cx="231605" cy="23160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43022F1-51E8-425F-AC5A-64442D12A2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0035" y="2632829"/>
              <a:ext cx="242634" cy="23160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A9D6426-8FD8-4247-949C-1FD8A3A6F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5294" y="1654797"/>
              <a:ext cx="783044" cy="23160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9C7A276-D5EC-42FF-B3D5-BFC188D0F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7719" y="2643607"/>
              <a:ext cx="727900" cy="23160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1E6634C-5FF0-4747-BF8D-EAA2CE318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4525" y="3060006"/>
              <a:ext cx="374980" cy="231605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EBC2D50-1C24-43D1-B789-1795CCCF3782}"/>
                </a:ext>
              </a:extLst>
            </p:cNvPr>
            <p:cNvSpPr/>
            <p:nvPr/>
          </p:nvSpPr>
          <p:spPr>
            <a:xfrm>
              <a:off x="8952136" y="1259557"/>
              <a:ext cx="420413" cy="3096344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89B6BC40-7E39-4E95-B971-DD50082E3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0897" y="1031220"/>
              <a:ext cx="561905" cy="161905"/>
            </a:xfrm>
            <a:prstGeom prst="rect">
              <a:avLst/>
            </a:prstGeom>
          </p:spPr>
        </p:pic>
      </p:grp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066EBE8-103C-4485-8DF5-F7E9DD45C35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6247102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069E3F5-BEE2-49BB-9B89-4CD2172C774F}"/>
              </a:ext>
            </a:extLst>
          </p:cNvPr>
          <p:cNvSpPr/>
          <p:nvPr/>
        </p:nvSpPr>
        <p:spPr>
          <a:xfrm>
            <a:off x="1391295" y="4127257"/>
            <a:ext cx="10801200" cy="2100852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Picture 5" descr="A picture containing sitting, dark, table, computer&#10;&#10;Description automatically generated">
            <a:extLst>
              <a:ext uri="{FF2B5EF4-FFF2-40B4-BE49-F238E27FC236}">
                <a16:creationId xmlns:a16="http://schemas.microsoft.com/office/drawing/2014/main" id="{F7B054F4-8FE4-4D93-9111-5A0C4156E8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523" y="120524"/>
            <a:ext cx="4022913" cy="189590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3A27407-7528-4BBD-9409-95024035D8A1}"/>
              </a:ext>
            </a:extLst>
          </p:cNvPr>
          <p:cNvSpPr/>
          <p:nvPr/>
        </p:nvSpPr>
        <p:spPr>
          <a:xfrm>
            <a:off x="7223275" y="1631276"/>
            <a:ext cx="2880320" cy="1008107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552280-A1E0-42E6-8CBC-F6DE1FA2D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518" y="1729892"/>
            <a:ext cx="2638095" cy="4095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8268E7-5D45-41CE-94E3-85809B7084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673" y="2171900"/>
            <a:ext cx="1409524" cy="36190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1DFA024-40E4-4095-9C6C-498E4487FC8B}"/>
              </a:ext>
            </a:extLst>
          </p:cNvPr>
          <p:cNvSpPr/>
          <p:nvPr/>
        </p:nvSpPr>
        <p:spPr>
          <a:xfrm>
            <a:off x="3385030" y="1631275"/>
            <a:ext cx="2640310" cy="1008108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AD92C4-0C30-4EA7-9646-D497703B04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837" y="1745760"/>
            <a:ext cx="1504762" cy="3619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E55A43-1C97-4E9C-ACF6-2333A76F89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290" y="2177029"/>
            <a:ext cx="1409524" cy="361905"/>
          </a:xfrm>
          <a:prstGeom prst="rect">
            <a:avLst/>
          </a:prstGeom>
        </p:spPr>
      </p:pic>
      <p:sp>
        <p:nvSpPr>
          <p:cNvPr id="17" name="Right Brace 16">
            <a:extLst>
              <a:ext uri="{FF2B5EF4-FFF2-40B4-BE49-F238E27FC236}">
                <a16:creationId xmlns:a16="http://schemas.microsoft.com/office/drawing/2014/main" id="{B464B91A-B639-4734-8AD8-BDF59AE37E59}"/>
              </a:ext>
            </a:extLst>
          </p:cNvPr>
          <p:cNvSpPr/>
          <p:nvPr/>
        </p:nvSpPr>
        <p:spPr>
          <a:xfrm rot="5400000">
            <a:off x="6240125" y="-318128"/>
            <a:ext cx="1103542" cy="7200801"/>
          </a:xfrm>
          <a:prstGeom prst="rightBrace">
            <a:avLst>
              <a:gd name="adj1" fmla="val 41087"/>
              <a:gd name="adj2" fmla="val 50000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B435007-BDCE-4931-87D5-E2BC9A8278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554" y="5829783"/>
            <a:ext cx="1180952" cy="35238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4B0895F-2AA5-47F9-A2B5-EA1A8E6B62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560" y="5821884"/>
            <a:ext cx="1685714" cy="35238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07F2815-9AC5-4720-9DA2-AED615AF5C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597" y="5829783"/>
            <a:ext cx="2809524" cy="2761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2582E2B-3D33-4FEF-91B3-DE2472B7D8F3}"/>
              </a:ext>
            </a:extLst>
          </p:cNvPr>
          <p:cNvSpPr/>
          <p:nvPr/>
        </p:nvSpPr>
        <p:spPr>
          <a:xfrm>
            <a:off x="1627752" y="4377070"/>
            <a:ext cx="5124596" cy="105895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2ED9321-24BA-4F25-A614-76578EB38857}"/>
              </a:ext>
            </a:extLst>
          </p:cNvPr>
          <p:cNvSpPr/>
          <p:nvPr/>
        </p:nvSpPr>
        <p:spPr>
          <a:xfrm>
            <a:off x="6966191" y="4377070"/>
            <a:ext cx="5010280" cy="105895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E0A17AF-CB77-4837-BB61-1FFFB9944E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975" y="4543691"/>
            <a:ext cx="3504762" cy="3523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D9F0FA-1FD8-4B16-95B9-370C7650D2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435" y="4505717"/>
            <a:ext cx="3285714" cy="37142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6CDF0A-718C-9922-E282-ECECBB7B442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51</a:t>
            </a:fld>
            <a:endParaRPr lang="en-GB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521CCE8-0B82-094A-0D2D-B6E401D247FD}"/>
              </a:ext>
            </a:extLst>
          </p:cNvPr>
          <p:cNvSpPr/>
          <p:nvPr/>
        </p:nvSpPr>
        <p:spPr>
          <a:xfrm>
            <a:off x="6616937" y="445979"/>
            <a:ext cx="1243977" cy="823070"/>
          </a:xfrm>
          <a:prstGeom prst="ellipse">
            <a:avLst/>
          </a:prstGeom>
          <a:solidFill>
            <a:srgbClr val="65FFAB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4A3F77-1E79-5CF2-FA57-B586ADE057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577" y="620097"/>
            <a:ext cx="904762" cy="2095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6E42BF-AA21-04FD-FA3C-291ECC5070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434" y="870736"/>
            <a:ext cx="819048" cy="209524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6BF21CD8-E99B-818F-A3CF-F5C7634AEB15}"/>
              </a:ext>
            </a:extLst>
          </p:cNvPr>
          <p:cNvSpPr/>
          <p:nvPr/>
        </p:nvSpPr>
        <p:spPr>
          <a:xfrm>
            <a:off x="11354482" y="3935364"/>
            <a:ext cx="1243977" cy="823070"/>
          </a:xfrm>
          <a:prstGeom prst="ellipse">
            <a:avLst/>
          </a:prstGeom>
          <a:solidFill>
            <a:srgbClr val="65FFAB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E0E91E5-69A9-BC47-9374-FC721DB7EA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122" y="4109482"/>
            <a:ext cx="904762" cy="2095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E095E9D-A69D-613F-9147-C9B66A413D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3979" y="4360121"/>
            <a:ext cx="819048" cy="209524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93942BEF-B8B4-9881-84EA-BCB6FA0C8BD8}"/>
              </a:ext>
            </a:extLst>
          </p:cNvPr>
          <p:cNvSpPr/>
          <p:nvPr/>
        </p:nvSpPr>
        <p:spPr>
          <a:xfrm>
            <a:off x="1005763" y="3956041"/>
            <a:ext cx="1243977" cy="823070"/>
          </a:xfrm>
          <a:prstGeom prst="ellipse">
            <a:avLst/>
          </a:prstGeom>
          <a:solidFill>
            <a:srgbClr val="65FFAB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8D58168-6345-6AB8-BD85-CFE2620D16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403" y="4130159"/>
            <a:ext cx="904762" cy="2095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638852B-C13E-E74D-4B96-F0F522104D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260" y="4380798"/>
            <a:ext cx="819048" cy="209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A910F8-9F84-2FCF-375C-E924F8DAFA6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955" y="4965723"/>
            <a:ext cx="4676190" cy="3714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8CD809D-F675-A4F1-8EB6-D373E1BC51B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801" y="5005951"/>
            <a:ext cx="4600000" cy="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5764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7" grpId="0" animBg="1"/>
      <p:bldP spid="26" grpId="0" animBg="1"/>
      <p:bldP spid="27" grpId="0" animBg="1"/>
      <p:bldP spid="18" grpId="0" animBg="1"/>
      <p:bldP spid="2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F931BF5-7C73-404F-A2B3-613F71060834}"/>
              </a:ext>
            </a:extLst>
          </p:cNvPr>
          <p:cNvSpPr/>
          <p:nvPr/>
        </p:nvSpPr>
        <p:spPr>
          <a:xfrm>
            <a:off x="6676837" y="1361431"/>
            <a:ext cx="6408712" cy="2683014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E3D238-E5F5-4639-A78E-47EEAA81E33B}"/>
              </a:ext>
            </a:extLst>
          </p:cNvPr>
          <p:cNvSpPr/>
          <p:nvPr/>
        </p:nvSpPr>
        <p:spPr>
          <a:xfrm>
            <a:off x="324679" y="1326867"/>
            <a:ext cx="5256584" cy="2683014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8A546E-09FD-4E34-B408-537588C67B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31" y="2350211"/>
            <a:ext cx="4010025" cy="3524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E22DD1-0A8A-41AA-A481-7570AA5142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846" y="2401922"/>
            <a:ext cx="2114550" cy="3524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5B4325-3F9D-4955-A986-6951E84BE2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219" y="3586597"/>
            <a:ext cx="2352503" cy="3459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015BB9-D3F0-4350-93D0-72254201ED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05" y="1639290"/>
            <a:ext cx="3076190" cy="3619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BD6F67-A797-4A55-B20E-B1EEAAA151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853" y="1639290"/>
            <a:ext cx="4219048" cy="409524"/>
          </a:xfrm>
          <a:prstGeom prst="rect">
            <a:avLst/>
          </a:prstGeom>
        </p:spPr>
      </p:pic>
      <p:sp>
        <p:nvSpPr>
          <p:cNvPr id="12" name="Right Bracket 11">
            <a:extLst>
              <a:ext uri="{FF2B5EF4-FFF2-40B4-BE49-F238E27FC236}">
                <a16:creationId xmlns:a16="http://schemas.microsoft.com/office/drawing/2014/main" id="{88BC2819-C4A7-4F68-BE7E-886EAB87C00F}"/>
              </a:ext>
            </a:extLst>
          </p:cNvPr>
          <p:cNvSpPr/>
          <p:nvPr/>
        </p:nvSpPr>
        <p:spPr>
          <a:xfrm rot="5400000">
            <a:off x="5829250" y="2392341"/>
            <a:ext cx="584223" cy="3888432"/>
          </a:xfrm>
          <a:prstGeom prst="rightBracket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8F2B44A-2C8D-4C23-9D63-46EF2E1DC0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818" y="4817106"/>
            <a:ext cx="1161905" cy="3523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B29346-1961-4313-BA63-D3D477A12D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208" y="5184037"/>
            <a:ext cx="1342857" cy="3714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EB85C77-DBF1-41D2-9467-4FA7088B64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817" y="5583715"/>
            <a:ext cx="1095238" cy="3523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439CE9F-8249-4069-AB10-DEBAB580EE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700" y="4262250"/>
            <a:ext cx="2114286" cy="25714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CE259FC-64B5-4E5B-A615-3841AE17A9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002" y="6353892"/>
            <a:ext cx="1723810" cy="29523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A8CE0CF-9F75-46F4-BD2B-257D313098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951" y="6830967"/>
            <a:ext cx="4590476" cy="35238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9507373C-C403-40E3-97C3-C7EAFF868580}"/>
              </a:ext>
            </a:extLst>
          </p:cNvPr>
          <p:cNvSpPr/>
          <p:nvPr/>
        </p:nvSpPr>
        <p:spPr>
          <a:xfrm>
            <a:off x="3707195" y="6205878"/>
            <a:ext cx="4898405" cy="11222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Arrow: Down 35">
            <a:extLst>
              <a:ext uri="{FF2B5EF4-FFF2-40B4-BE49-F238E27FC236}">
                <a16:creationId xmlns:a16="http://schemas.microsoft.com/office/drawing/2014/main" id="{3A8F48BB-B0C8-408E-B070-D918A5502268}"/>
              </a:ext>
            </a:extLst>
          </p:cNvPr>
          <p:cNvSpPr/>
          <p:nvPr/>
        </p:nvSpPr>
        <p:spPr>
          <a:xfrm>
            <a:off x="5905337" y="4628669"/>
            <a:ext cx="432048" cy="1376071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38EC89-125C-4C6A-816E-F301661A383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100" y="5180909"/>
            <a:ext cx="1723810" cy="361905"/>
          </a:xfrm>
          <a:prstGeom prst="rect">
            <a:avLst/>
          </a:prstGeom>
        </p:spPr>
      </p:pic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FB0057A7-7BA6-4CB9-91F7-4ACB34E1D2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253" y="2936081"/>
            <a:ext cx="2914286" cy="980952"/>
          </a:xfrm>
          <a:prstGeom prst="rect">
            <a:avLst/>
          </a:prstGeom>
        </p:spPr>
      </p:pic>
      <p:pic>
        <p:nvPicPr>
          <p:cNvPr id="25" name="Picture 24" descr="A picture containing icon&#10;&#10;Description automatically generated">
            <a:extLst>
              <a:ext uri="{FF2B5EF4-FFF2-40B4-BE49-F238E27FC236}">
                <a16:creationId xmlns:a16="http://schemas.microsoft.com/office/drawing/2014/main" id="{15D62EF8-F705-4CDE-85FB-EEF057F4403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801" y="2797491"/>
            <a:ext cx="2829946" cy="69786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D1AA443-19B5-458B-B464-F1FB3B0106E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275" y="2974149"/>
            <a:ext cx="142857" cy="27619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A7D28CC-B6BA-4D8E-96B2-11F8E5D0339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995" y="2943539"/>
            <a:ext cx="200000" cy="352381"/>
          </a:xfrm>
          <a:prstGeom prst="rect">
            <a:avLst/>
          </a:prstGeom>
        </p:spPr>
      </p:pic>
      <p:pic>
        <p:nvPicPr>
          <p:cNvPr id="38" name="Picture 37" descr="A picture containing shape&#10;&#10;Description automatically generated">
            <a:extLst>
              <a:ext uri="{FF2B5EF4-FFF2-40B4-BE49-F238E27FC236}">
                <a16:creationId xmlns:a16="http://schemas.microsoft.com/office/drawing/2014/main" id="{D24AB1A6-5854-4BC8-B4C4-F45F7F42A21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385" y="2965490"/>
            <a:ext cx="1523810" cy="600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94639B-C825-980B-E70C-1DA181F9C41C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D8E8AC99-364F-40C2-896C-3046AA64A242}" type="slidenum">
              <a:rPr lang="en-GB" smtClean="0"/>
              <a:pPr/>
              <a:t>52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33DD2C-E59B-76E2-BB7B-E12AA2180FD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140" y="1623696"/>
            <a:ext cx="1495238" cy="409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149A2D-8E04-5289-8643-C7B8F40F301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136" y="1619174"/>
            <a:ext cx="1647619" cy="4095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C030A66-857A-3E24-BBA2-FC6D821FE24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675" y="417702"/>
            <a:ext cx="8295238" cy="3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88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5" grpId="0" animBg="1"/>
      <p:bldP spid="3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408" y="2525659"/>
            <a:ext cx="2952404" cy="2880320"/>
          </a:xfrm>
          <a:prstGeom prst="rect">
            <a:avLst/>
          </a:prstGeom>
        </p:spPr>
      </p:pic>
      <p:pic>
        <p:nvPicPr>
          <p:cNvPr id="6" name="Picture 2" descr="https://latex.codecogs.com/png.latex?%5Cdpi%7B150%7D%20%5CLARGE%20%5Cmbox%7BProcedure%20for%20choosing%20the%20modes%20%28%60%60sites%27%27%29%7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537" y="554547"/>
            <a:ext cx="70008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159" y="2528076"/>
            <a:ext cx="3096344" cy="309634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14989" y="2731539"/>
            <a:ext cx="2592440" cy="25202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9420111" y="2816108"/>
            <a:ext cx="2592440" cy="25202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6" name="Picture 4" descr="https://latex.codecogs.com/png.latex?%5Cdpi%7B150%7D%20%5CLARGE%20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959" y="5625687"/>
            <a:ext cx="19050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latex.codecogs.com/png.latex?%5Cdpi%7B150%7D%20%5CLARGE%20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004" y="3705929"/>
            <a:ext cx="1047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latex.codecogs.com/png.latex?%5Cdpi%7B150%7D%20%5Clarge%2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402" y="5191525"/>
            <a:ext cx="104775" cy="2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https://latex.codecogs.com/png.latex?%5Cdpi%7B150%7D%20%5Clarge%2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036" y="5141663"/>
            <a:ext cx="104775" cy="2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https://latex.codecogs.com/png.latex?%5Cdpi%7B150%7D%20%5Clarge%2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554" y="5474807"/>
            <a:ext cx="104775" cy="2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https://latex.codecogs.com/png.latex?%5Cdpi%7B150%7D%20%5Clarge%2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436" y="5294063"/>
            <a:ext cx="104775" cy="2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latex.codecogs.com/png.latex?%5Cdpi%7B150%7D%20%5Clarge%20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555" y="5309504"/>
            <a:ext cx="142875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https://latex.codecogs.com/png.latex?%5Cdpi%7B150%7D%20%5Clarge%20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9677" y="5415049"/>
            <a:ext cx="142875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https://latex.codecogs.com/png.latex?%5Cdpi%7B150%7D%20%5Clarge%20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577" y="2636289"/>
            <a:ext cx="142875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https://latex.codecogs.com/png.latex?%5Cdpi%7B150%7D%20%5Clarge%20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699" y="2731132"/>
            <a:ext cx="142875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ttps://latex.codecogs.com/png.latex?%5Cdpi%7B150%7D%20%5CLARGE%20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867" y="5733061"/>
            <a:ext cx="19050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https://latex.codecogs.com/png.latex?%5Cdpi%7B150%7D%20%5CLARGE%20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33" y="3800642"/>
            <a:ext cx="1047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latex.codecogs.com/png.latex?%5Cdpi%7B150%7D%20%5CLARGE%20%5Cmbox%7BCor%28%5Cvarphi_k%2C%5Cvarphi_l%29%7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563" y="2094383"/>
            <a:ext cx="18192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latex.codecogs.com/png.latex?%5Cdpi%7B150%7D%20%5CLARGE%20%5Crightarrow%5C%2C%5C%2C%5Cmbox%7BQIT-tools%3A%7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832" y="1192293"/>
            <a:ext cx="2324100" cy="36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latex.codecogs.com/png.latex?%5Cdpi%7B150%7D%20%5CLARGE%20%7B%5Ccolor%7BRed%7D%20%5Cmbox%7Blocal%20structure%21%7D%7D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880" y="6154940"/>
            <a:ext cx="241935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ight Arrow 9"/>
          <p:cNvSpPr/>
          <p:nvPr/>
        </p:nvSpPr>
        <p:spPr>
          <a:xfrm>
            <a:off x="6144215" y="3797220"/>
            <a:ext cx="1800504" cy="40587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60" name="Picture 12" descr="https://latex.codecogs.com/png.latex?%5Cdpi%7B120%7D%20%5CLARGE%20%5C%7B%5Cvarphi_k%5C%7D%5C%21%5Cmapsto%5C%21%5C%7B%5Cchi_k%5C%7D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569" y="3367075"/>
            <a:ext cx="16954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latex.codecogs.com/png.latex?%5Cdpi%7B150%7D%20%5CLARGE%20%5Cmbox%7BCor%7D%28%5Cchi_k%2C%5Cchi_l%2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3746" y="2118501"/>
            <a:ext cx="180022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3D4C81-3480-8D91-0FCD-432A5D3410AD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D8E8AC99-364F-40C2-896C-3046AA64A242}" type="slidenum">
              <a:rPr lang="en-GB" smtClean="0"/>
              <a:pPr/>
              <a:t>53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1D34A3-BFAA-52DC-653D-8270DFD4C07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45" y="6384638"/>
            <a:ext cx="7866667" cy="2666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4164451-A528-EB01-1427-3A77C538051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45" y="6751388"/>
            <a:ext cx="6247619" cy="2285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2F044FA-F261-EDD4-27B5-F244D759DF8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45" y="7087320"/>
            <a:ext cx="5695238" cy="2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87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oval with white outline&#10;&#10;Description automatically generated">
            <a:extLst>
              <a:ext uri="{FF2B5EF4-FFF2-40B4-BE49-F238E27FC236}">
                <a16:creationId xmlns:a16="http://schemas.microsoft.com/office/drawing/2014/main" id="{7A58F928-FCE9-E4AA-EA04-422B32E5B5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005" y="3995861"/>
            <a:ext cx="4142240" cy="25786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159257-D448-DB2A-F648-4BE0334930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503" y="4067869"/>
            <a:ext cx="1577343" cy="2398019"/>
          </a:xfrm>
          <a:prstGeom prst="rect">
            <a:avLst/>
          </a:prstGeom>
        </p:spPr>
      </p:pic>
      <p:pic>
        <p:nvPicPr>
          <p:cNvPr id="19" name="Picture 18" descr="A blue triangle shaped object&#10;&#10;Description automatically generated">
            <a:extLst>
              <a:ext uri="{FF2B5EF4-FFF2-40B4-BE49-F238E27FC236}">
                <a16:creationId xmlns:a16="http://schemas.microsoft.com/office/drawing/2014/main" id="{6DA8981A-4DD2-377F-11C6-3BBE9CA5F0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758" y="4042723"/>
            <a:ext cx="1815088" cy="242316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381267" y="893209"/>
            <a:ext cx="168843" cy="179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373948" y="2731445"/>
            <a:ext cx="168843" cy="179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8" name="Picture 8" descr="https://latex.codecogs.com/png.latex?%5Cdpi%7B150%7D%20%5CLARGE%20%5Cmbox%7B%7B%5Ccolor%7BRed%7D%20unentangled/separable%7D%20states%3A%7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862" y="2616615"/>
            <a:ext cx="481965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latex.codecogs.com/png.latex?%5Cdpi%7B150%7D%20%5CLARGE%20%5Cmathcal%7BD%7D_%7B%5Cmbox%7Bsep%7D%7D%20%5Cequiv%20%5Cmbox%7BConv%7D%28%5Cmathcal%7BD%7D_%7B0%7D%2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005" y="2634740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atex.codecogs.com/png.latex?%5Cdpi%7B150%7D%20%5CLARGE%20%5Crightarrow%20%5Cmbox%7Bcorrelation%20measure%7D%5C%2C%5C%2C%5Cmathcal%7BC%7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819" y="4427491"/>
            <a:ext cx="4067175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atex.codecogs.com/png.latex?%5Cdpi%7B150%7D%20%5CLARGE%20%5Crightarrow%20%5Cmbox%7Bentanglement%20measure%7D%5C%2C%5C%2C%5Cmathcal%7BE%7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818" y="4975745"/>
            <a:ext cx="4533900" cy="36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E4CCC3-CF4F-4BA4-B72A-AAEC289431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884" y="1439237"/>
            <a:ext cx="5342857" cy="4952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832750-12AA-421F-B100-26774B3763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862" y="778404"/>
            <a:ext cx="4819048" cy="40952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9E4D0D-7832-E23E-2CF4-169F4429D11D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D8E8AC99-364F-40C2-896C-3046AA64A242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21" name="Picture 2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2306519-16D6-48F6-D544-98A59D9A4DC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174" y="3739827"/>
            <a:ext cx="370333" cy="290323"/>
          </a:xfrm>
          <a:prstGeom prst="rect">
            <a:avLst/>
          </a:prstGeom>
        </p:spPr>
      </p:pic>
      <p:pic>
        <p:nvPicPr>
          <p:cNvPr id="23" name="Picture 22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FADB6423-8032-0D86-28E4-1B98C2BB99C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237" y="5029538"/>
            <a:ext cx="585217" cy="329185"/>
          </a:xfrm>
          <a:prstGeom prst="rect">
            <a:avLst/>
          </a:prstGeom>
        </p:spPr>
      </p:pic>
      <p:pic>
        <p:nvPicPr>
          <p:cNvPr id="25" name="Picture 24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116A54D4-8A71-41ED-7F31-93F1239E8D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689" y="4575128"/>
            <a:ext cx="256033" cy="235458"/>
          </a:xfrm>
          <a:prstGeom prst="rect">
            <a:avLst/>
          </a:prstGeom>
        </p:spPr>
      </p:pic>
      <p:pic>
        <p:nvPicPr>
          <p:cNvPr id="27" name="Picture 2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D91AF3B-8DDA-8F40-795D-DC9B72D196E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790" y="4787949"/>
            <a:ext cx="219456" cy="27660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7D35EDD-733E-F1DF-457E-7281103E28F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790" y="4722766"/>
            <a:ext cx="1513335" cy="1737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AE5A35-C987-8E56-DE7C-2D747CF8646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884" y="2327086"/>
            <a:ext cx="5990476" cy="4095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162658-DC5F-27E1-DC09-49D00046000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639" y="3049316"/>
            <a:ext cx="2076190" cy="3333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C6F735-D3FE-B945-BD79-A6EE0246306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104" y="7000740"/>
            <a:ext cx="8571428" cy="2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26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35C62C-7471-4D74-855B-9D1E6B944A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43" y="1670270"/>
            <a:ext cx="3868128" cy="588033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9E4D0D-7832-E23E-2CF4-169F4429D11D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D8E8AC99-364F-40C2-896C-3046AA64A242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DAD2F7-7A78-4040-9CFB-650DAB86B003}"/>
              </a:ext>
            </a:extLst>
          </p:cNvPr>
          <p:cNvSpPr txBox="1"/>
          <p:nvPr/>
        </p:nvSpPr>
        <p:spPr>
          <a:xfrm>
            <a:off x="1587456" y="6778370"/>
            <a:ext cx="3130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ell MT" panose="02020503060305020303" pitchFamily="18" charset="0"/>
              </a:rPr>
              <a:t>quantum systems</a:t>
            </a:r>
            <a:endParaRPr lang="en-DE" sz="2000" dirty="0">
              <a:latin typeface="Bell MT" panose="02020503060305020303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6152445-4EF9-4939-B127-3304E3856DE4}"/>
              </a:ext>
            </a:extLst>
          </p:cNvPr>
          <p:cNvSpPr txBox="1"/>
          <p:nvPr/>
        </p:nvSpPr>
        <p:spPr>
          <a:xfrm>
            <a:off x="1964233" y="6353284"/>
            <a:ext cx="1714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ell MT" panose="02020503060305020303" pitchFamily="18" charset="0"/>
              </a:rPr>
              <a:t>subsystem</a:t>
            </a:r>
            <a:endParaRPr lang="en-DE" sz="2000" dirty="0">
              <a:latin typeface="Bell MT" panose="02020503060305020303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B11A49B-F9DE-414C-B95F-5ABADE61FCF9}"/>
              </a:ext>
            </a:extLst>
          </p:cNvPr>
          <p:cNvSpPr txBox="1"/>
          <p:nvPr/>
        </p:nvSpPr>
        <p:spPr>
          <a:xfrm>
            <a:off x="1426579" y="5926008"/>
            <a:ext cx="3130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Bell MT" panose="02020503060305020303" pitchFamily="18" charset="0"/>
              </a:rPr>
              <a:t>independ</a:t>
            </a:r>
            <a:r>
              <a:rPr lang="en-US" sz="2000" dirty="0">
                <a:latin typeface="Bell MT" panose="02020503060305020303" pitchFamily="18" charset="0"/>
              </a:rPr>
              <a:t>. subsystems</a:t>
            </a:r>
            <a:endParaRPr lang="en-DE" sz="2000" dirty="0">
              <a:latin typeface="Bell MT" panose="02020503060305020303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60E6E41-8293-400A-AD3E-3AFAB25855C9}"/>
              </a:ext>
            </a:extLst>
          </p:cNvPr>
          <p:cNvSpPr txBox="1"/>
          <p:nvPr/>
        </p:nvSpPr>
        <p:spPr>
          <a:xfrm>
            <a:off x="1755441" y="5273701"/>
            <a:ext cx="1714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Bell MT" panose="02020503060305020303" pitchFamily="18" charset="0"/>
              </a:rPr>
              <a:t>uncorrelated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D0C5F14-F5BF-4D81-BF2D-BC006373500E}"/>
              </a:ext>
            </a:extLst>
          </p:cNvPr>
          <p:cNvSpPr txBox="1"/>
          <p:nvPr/>
        </p:nvSpPr>
        <p:spPr>
          <a:xfrm>
            <a:off x="1755440" y="5489295"/>
            <a:ext cx="1714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Bell MT" panose="02020503060305020303" pitchFamily="18" charset="0"/>
              </a:rPr>
              <a:t>states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7DD0185-4D02-4FEC-AD5E-B74A299B242A}"/>
              </a:ext>
            </a:extLst>
          </p:cNvPr>
          <p:cNvSpPr txBox="1"/>
          <p:nvPr/>
        </p:nvSpPr>
        <p:spPr>
          <a:xfrm>
            <a:off x="1755441" y="4662333"/>
            <a:ext cx="1714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Bell MT" panose="02020503060305020303" pitchFamily="18" charset="0"/>
              </a:rPr>
              <a:t>unentangled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A5B69BF-1E4A-475D-9C7B-39D1DCBD3694}"/>
              </a:ext>
            </a:extLst>
          </p:cNvPr>
          <p:cNvSpPr txBox="1"/>
          <p:nvPr/>
        </p:nvSpPr>
        <p:spPr>
          <a:xfrm>
            <a:off x="1755440" y="4877927"/>
            <a:ext cx="1714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Bell MT" panose="02020503060305020303" pitchFamily="18" charset="0"/>
              </a:rPr>
              <a:t>states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707CA80-6905-4DFB-8F12-3B00FAEA3247}"/>
              </a:ext>
            </a:extLst>
          </p:cNvPr>
          <p:cNvSpPr txBox="1"/>
          <p:nvPr/>
        </p:nvSpPr>
        <p:spPr>
          <a:xfrm>
            <a:off x="1755439" y="4140800"/>
            <a:ext cx="1714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Bell MT" panose="02020503060305020303" pitchFamily="18" charset="0"/>
              </a:rPr>
              <a:t>measures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22AB7D3-FB73-4F53-8CF1-C84D41FC94F5}"/>
              </a:ext>
            </a:extLst>
          </p:cNvPr>
          <p:cNvSpPr txBox="1"/>
          <p:nvPr/>
        </p:nvSpPr>
        <p:spPr>
          <a:xfrm>
            <a:off x="1755438" y="3529432"/>
            <a:ext cx="1714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Bell MT" panose="02020503060305020303" pitchFamily="18" charset="0"/>
              </a:rPr>
              <a:t>application 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F00A750-FF2C-4DCF-9558-B978B2B35C31}"/>
              </a:ext>
            </a:extLst>
          </p:cNvPr>
          <p:cNvSpPr txBox="1"/>
          <p:nvPr/>
        </p:nvSpPr>
        <p:spPr>
          <a:xfrm>
            <a:off x="1755437" y="2937538"/>
            <a:ext cx="1714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Bell MT" panose="02020503060305020303" pitchFamily="18" charset="0"/>
              </a:rPr>
              <a:t>application 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FF97C74-BB3A-4E7F-ADB3-CD09BB3F4F35}"/>
              </a:ext>
            </a:extLst>
          </p:cNvPr>
          <p:cNvSpPr txBox="1"/>
          <p:nvPr/>
        </p:nvSpPr>
        <p:spPr>
          <a:xfrm>
            <a:off x="2039081" y="2389218"/>
            <a:ext cx="1714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Bell MT" panose="02020503060305020303" pitchFamily="18" charset="0"/>
              </a:rPr>
              <a:t>…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609BADB-A39B-4152-95DD-FB7DEA7EEADC}"/>
              </a:ext>
            </a:extLst>
          </p:cNvPr>
          <p:cNvSpPr/>
          <p:nvPr/>
        </p:nvSpPr>
        <p:spPr>
          <a:xfrm>
            <a:off x="-6045" y="-11378"/>
            <a:ext cx="13439775" cy="141958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826BCA13-0A79-4ADB-AEA8-A336A3466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871" y="3628500"/>
            <a:ext cx="5323265" cy="2867885"/>
          </a:xfrm>
          <a:prstGeom prst="rect">
            <a:avLst/>
          </a:prstGeom>
        </p:spPr>
      </p:pic>
      <p:sp>
        <p:nvSpPr>
          <p:cNvPr id="42" name="Textfeld 12">
            <a:extLst>
              <a:ext uri="{FF2B5EF4-FFF2-40B4-BE49-F238E27FC236}">
                <a16:creationId xmlns:a16="http://schemas.microsoft.com/office/drawing/2014/main" id="{8FC2EB86-7447-44F4-969B-6B33826D6ECC}"/>
              </a:ext>
            </a:extLst>
          </p:cNvPr>
          <p:cNvSpPr txBox="1"/>
          <p:nvPr/>
        </p:nvSpPr>
        <p:spPr>
          <a:xfrm>
            <a:off x="4160711" y="366032"/>
            <a:ext cx="8783894" cy="718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kern="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Theoretical</a:t>
            </a:r>
            <a:r>
              <a:rPr lang="de-DE" sz="4400" kern="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 </a:t>
            </a:r>
            <a:r>
              <a:rPr lang="de-DE" sz="4400" kern="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structure</a:t>
            </a:r>
            <a:endParaRPr lang="de-DE" sz="4400" dirty="0">
              <a:solidFill>
                <a:schemeClr val="bg1"/>
              </a:solidFill>
              <a:latin typeface="Bell MT" panose="02020503060305020303" pitchFamily="18" charset="0"/>
              <a:ea typeface="Lucida Sans Unicode" pitchFamily="2"/>
              <a:cs typeface="Tahoma" pitchFamily="2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CDE592B-E890-4DB1-8903-9425A741A875}"/>
              </a:ext>
            </a:extLst>
          </p:cNvPr>
          <p:cNvSpPr txBox="1"/>
          <p:nvPr/>
        </p:nvSpPr>
        <p:spPr>
          <a:xfrm>
            <a:off x="7833182" y="2147659"/>
            <a:ext cx="2872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>
                <a:latin typeface="Bell MT" panose="02020503060305020303" pitchFamily="18" charset="0"/>
              </a:rPr>
              <a:t>Foundation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FA3BB7A0-FD97-483F-B76F-2774118225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000" y="4777500"/>
            <a:ext cx="3304762" cy="37142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01E3541-1F09-4FDF-A4D2-FFC38A8512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93" y="5674614"/>
            <a:ext cx="4047619" cy="3714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06732C-A9B1-4743-A18F-70ED8FDE21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069" y="3589845"/>
            <a:ext cx="3048000" cy="226695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F942BB9-79C2-4CA7-A7FB-51BB63E91C32}"/>
              </a:ext>
            </a:extLst>
          </p:cNvPr>
          <p:cNvSpPr txBox="1"/>
          <p:nvPr/>
        </p:nvSpPr>
        <p:spPr>
          <a:xfrm>
            <a:off x="3152852" y="2649481"/>
            <a:ext cx="28723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Bell MT" panose="02020503060305020303" pitchFamily="18" charset="0"/>
              </a:rPr>
              <a:t>tornado of</a:t>
            </a:r>
          </a:p>
          <a:p>
            <a:pPr algn="ctr"/>
            <a:r>
              <a:rPr lang="en-US" sz="2800" dirty="0">
                <a:latin typeface="Bell MT" panose="02020503060305020303" pitchFamily="18" charset="0"/>
              </a:rPr>
              <a:t>scientific</a:t>
            </a:r>
          </a:p>
          <a:p>
            <a:pPr algn="ctr"/>
            <a:r>
              <a:rPr lang="en-US" sz="2800" dirty="0">
                <a:latin typeface="Bell MT" panose="02020503060305020303" pitchFamily="18" charset="0"/>
              </a:rPr>
              <a:t>challenges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F4A899C-9C81-496F-A36F-C2DDD2D379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775" y="7045625"/>
            <a:ext cx="6742857" cy="2380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C45CA32-1BA6-4BCE-BEC1-589EF2A132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264" y="6697751"/>
            <a:ext cx="4590476" cy="2380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A93C7B2-C648-45CB-9516-E603D0784B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692" y="3961967"/>
            <a:ext cx="3247619" cy="3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18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8" grpId="0"/>
      <p:bldP spid="30" grpId="0"/>
      <p:bldP spid="31" grpId="0"/>
      <p:bldP spid="32" grpId="0"/>
      <p:bldP spid="33" grpId="0"/>
      <p:bldP spid="37" grpId="0"/>
      <p:bldP spid="39" grpId="0"/>
      <p:bldP spid="40" grpId="0"/>
      <p:bldP spid="4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39B493B-E650-3BA4-EBC8-FA37B62D561A}"/>
              </a:ext>
            </a:extLst>
          </p:cNvPr>
          <p:cNvSpPr/>
          <p:nvPr/>
        </p:nvSpPr>
        <p:spPr>
          <a:xfrm>
            <a:off x="-6045" y="-11379"/>
            <a:ext cx="13439775" cy="757105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feld 12">
            <a:extLst>
              <a:ext uri="{FF2B5EF4-FFF2-40B4-BE49-F238E27FC236}">
                <a16:creationId xmlns:a16="http://schemas.microsoft.com/office/drawing/2014/main" id="{CBE1318D-0393-4AE5-845A-A2389DE78365}"/>
              </a:ext>
            </a:extLst>
          </p:cNvPr>
          <p:cNvSpPr txBox="1"/>
          <p:nvPr/>
        </p:nvSpPr>
        <p:spPr>
          <a:xfrm>
            <a:off x="2975471" y="2915741"/>
            <a:ext cx="8784976" cy="291389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540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2) </a:t>
            </a:r>
            <a:r>
              <a:rPr lang="de-DE" sz="540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Particle</a:t>
            </a:r>
            <a:r>
              <a:rPr lang="de-DE" sz="540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 </a:t>
            </a:r>
            <a:r>
              <a:rPr lang="de-DE" sz="540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Entanglement</a:t>
            </a:r>
            <a:endParaRPr lang="de-DE" sz="5400" dirty="0">
              <a:solidFill>
                <a:schemeClr val="bg1"/>
              </a:solidFill>
              <a:latin typeface="Bell MT" panose="02020503060305020303" pitchFamily="18" charset="0"/>
              <a:ea typeface="Lucida Sans Unicode" pitchFamily="2"/>
              <a:cs typeface="Tahoma" pitchFamily="2"/>
            </a:endParaRPr>
          </a:p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540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    (    1st </a:t>
            </a:r>
            <a:r>
              <a:rPr lang="de-DE" sz="540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Quantisation</a:t>
            </a:r>
            <a:r>
              <a:rPr lang="de-DE" sz="540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)</a:t>
            </a:r>
            <a:r>
              <a:rPr lang="de-DE" sz="720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	 </a:t>
            </a:r>
          </a:p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720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   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18389C-4A2A-33D8-194A-42FB64D970A6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D8E8AC99-364F-40C2-896C-3046AA64A242}" type="slidenum">
              <a:rPr lang="en-GB" smtClean="0">
                <a:solidFill>
                  <a:schemeClr val="bg1"/>
                </a:solidFill>
              </a:rPr>
              <a:pPr/>
              <a:t>8</a:t>
            </a:fld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844448-24B0-4399-B341-422F29EC8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583" y="4194785"/>
            <a:ext cx="578180" cy="35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475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2DBCBB-298F-2B25-7DB5-14D0F0AA6558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>
          <a:xfrm>
            <a:off x="9635725" y="6887161"/>
            <a:ext cx="3130792" cy="521281"/>
          </a:xfrm>
        </p:spPr>
        <p:txBody>
          <a:bodyPr/>
          <a:lstStyle/>
          <a:p>
            <a:fld id="{D8E8AC99-364F-40C2-896C-3046AA64A242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B899-08CE-45C6-911A-F5B596C890B3}"/>
              </a:ext>
            </a:extLst>
          </p:cNvPr>
          <p:cNvSpPr/>
          <p:nvPr/>
        </p:nvSpPr>
        <p:spPr>
          <a:xfrm>
            <a:off x="-6045" y="-11378"/>
            <a:ext cx="13439775" cy="141958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6C8BC7B-13D1-4AB5-AEFE-3972A0D62379}"/>
              </a:ext>
            </a:extLst>
          </p:cNvPr>
          <p:cNvSpPr txBox="1"/>
          <p:nvPr/>
        </p:nvSpPr>
        <p:spPr>
          <a:xfrm>
            <a:off x="4271615" y="445920"/>
            <a:ext cx="4403420" cy="718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kern="0" dirty="0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Scientific </a:t>
            </a:r>
            <a:r>
              <a:rPr lang="de-DE" sz="4400" kern="0" dirty="0" err="1">
                <a:solidFill>
                  <a:schemeClr val="bg1"/>
                </a:solidFill>
                <a:latin typeface="Bell MT" panose="02020503060305020303" pitchFamily="18" charset="0"/>
                <a:ea typeface="Lucida Sans Unicode" pitchFamily="2"/>
                <a:cs typeface="Tahoma" pitchFamily="2"/>
              </a:rPr>
              <a:t>question</a:t>
            </a:r>
            <a:endParaRPr lang="de-DE" sz="4400" dirty="0">
              <a:solidFill>
                <a:schemeClr val="bg1"/>
              </a:solidFill>
              <a:latin typeface="Bell MT" panose="02020503060305020303" pitchFamily="18" charset="0"/>
              <a:ea typeface="Lucida Sans Unicode" pitchFamily="2"/>
              <a:cs typeface="Tahoma" pitchFamily="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D0FEF9-8E77-43E5-94B6-354B23EA9A04}"/>
              </a:ext>
            </a:extLst>
          </p:cNvPr>
          <p:cNvSpPr txBox="1"/>
          <p:nvPr/>
        </p:nvSpPr>
        <p:spPr>
          <a:xfrm>
            <a:off x="3361383" y="4132345"/>
            <a:ext cx="6984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ell MT" panose="02020503060305020303" pitchFamily="18" charset="0"/>
              </a:rPr>
              <a:t>Do individual particles define </a:t>
            </a:r>
            <a:r>
              <a:rPr lang="en-US" sz="3200" u="sng" dirty="0">
                <a:latin typeface="Bell MT" panose="02020503060305020303" pitchFamily="18" charset="0"/>
              </a:rPr>
              <a:t>proper</a:t>
            </a:r>
            <a:r>
              <a:rPr lang="en-US" sz="3200" dirty="0">
                <a:latin typeface="Bell MT" panose="02020503060305020303" pitchFamily="18" charset="0"/>
              </a:rPr>
              <a:t> subsystems in identical particle systems? </a:t>
            </a:r>
            <a:endParaRPr lang="en-DE" sz="3200" dirty="0">
              <a:latin typeface="Bell MT" panose="020205030603050203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6AF24B-7467-42FB-BE05-9484638DB7B5}"/>
              </a:ext>
            </a:extLst>
          </p:cNvPr>
          <p:cNvSpPr txBox="1"/>
          <p:nvPr/>
        </p:nvSpPr>
        <p:spPr>
          <a:xfrm>
            <a:off x="3335511" y="2267669"/>
            <a:ext cx="67687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ell MT" panose="02020503060305020303" pitchFamily="18" charset="0"/>
              </a:rPr>
              <a:t>Is “electron correlation” correlation between electrons? </a:t>
            </a:r>
            <a:endParaRPr lang="en-DE" sz="3200" dirty="0">
              <a:latin typeface="Bell MT" panose="020205030603050203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7CDA43-ED09-4CB7-9EE3-1CE12B34D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73031" y="3611814"/>
            <a:ext cx="371429" cy="228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55F604-FD0A-4A66-A699-59B1851B5A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507" y="5511048"/>
            <a:ext cx="390476" cy="228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11B831-28EE-4149-8023-131408C6B1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527" y="6264528"/>
            <a:ext cx="6304762" cy="3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03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Standard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635</Words>
  <Application>Microsoft Office PowerPoint</Application>
  <PresentationFormat>Custom</PresentationFormat>
  <Paragraphs>210</Paragraphs>
  <Slides>53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3" baseType="lpstr">
      <vt:lpstr>Arial</vt:lpstr>
      <vt:lpstr>Bell MT</vt:lpstr>
      <vt:lpstr>Calibri</vt:lpstr>
      <vt:lpstr>Calibri Light</vt:lpstr>
      <vt:lpstr>Cambria Math</vt:lpstr>
      <vt:lpstr>StarSymbol</vt:lpstr>
      <vt:lpstr>Times New Roman</vt:lpstr>
      <vt:lpstr>Standard</vt:lpstr>
      <vt:lpstr>Custom Design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Schilling</dc:creator>
  <cp:lastModifiedBy>Schilling, Christian</cp:lastModifiedBy>
  <cp:revision>1825</cp:revision>
  <cp:lastPrinted>2023-06-19T12:12:50Z</cp:lastPrinted>
  <dcterms:created xsi:type="dcterms:W3CDTF">2012-01-24T00:14:43Z</dcterms:created>
  <dcterms:modified xsi:type="dcterms:W3CDTF">2025-10-19T21:47:28Z</dcterms:modified>
</cp:coreProperties>
</file>